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6568D-C2E2-4D55-8537-932EE8359C29}" v="8" dt="2023-09-25T13:38:31.127"/>
    <p1510:client id="{5503BC15-E678-D7F2-7126-64595B606C55}" v="209" dt="2023-09-13T16:44:03.682"/>
    <p1510:client id="{18A519D8-0788-D51F-47E7-9BDD969A7456}" v="242" dt="2023-09-13T16:55:55.319"/>
    <p1510:client id="{DE20D106-01C6-8709-C6AC-E4EDC04AB534}" v="2" dt="2023-09-25T13:35:29.028"/>
    <p1510:client id="{D1BFEB2E-546A-4494-2C8E-4E12D71947E2}" v="5" dt="2023-09-25T10:20:45.714"/>
    <p1510:client id="{3C0757E2-7373-629C-0F0A-C3B9CCC6353C}" v="25" dt="2023-09-25T13:33:19.884"/>
    <p1510:client id="{E6D33A9C-8AB6-E976-19EA-AD50BDA21604}" v="65" dt="2023-09-24T19:07:15.840"/>
    <p1510:client id="{DF354029-3863-7026-47BB-22507ED29F41}" v="4" dt="2023-09-24T19:26:41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16E460-52E3-4125-A69A-F85EA925A2C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1D190B6-FBDD-450F-9D09-2708470534E8}">
      <dgm:prSet/>
      <dgm:spPr/>
      <dgm:t>
        <a:bodyPr/>
        <a:lstStyle/>
        <a:p>
          <a:r>
            <a:rPr lang="cs-CZ" b="1"/>
            <a:t>A possible future could allow radioactive waste to be used as fuel.</a:t>
          </a:r>
          <a:endParaRPr lang="en-US"/>
        </a:p>
      </dgm:t>
    </dgm:pt>
    <dgm:pt modelId="{4A46D1DC-8C77-48FF-8EC4-E5BECD524A08}" type="parTrans" cxnId="{CCDCA20F-E6C3-423D-BBA8-D9E674C16369}">
      <dgm:prSet/>
      <dgm:spPr/>
      <dgm:t>
        <a:bodyPr/>
        <a:lstStyle/>
        <a:p>
          <a:endParaRPr lang="en-US"/>
        </a:p>
      </dgm:t>
    </dgm:pt>
    <dgm:pt modelId="{F4AFB763-2268-4223-B6B1-7A0B9E2E1477}" type="sibTrans" cxnId="{CCDCA20F-E6C3-423D-BBA8-D9E674C16369}">
      <dgm:prSet/>
      <dgm:spPr/>
      <dgm:t>
        <a:bodyPr/>
        <a:lstStyle/>
        <a:p>
          <a:endParaRPr lang="en-US"/>
        </a:p>
      </dgm:t>
    </dgm:pt>
    <dgm:pt modelId="{1A24A182-8EB9-49F7-AAC1-82662AC8C2F1}">
      <dgm:prSet/>
      <dgm:spPr/>
      <dgm:t>
        <a:bodyPr/>
        <a:lstStyle/>
        <a:p>
          <a:r>
            <a:rPr lang="cs-CZ" b="1"/>
            <a:t>Almost zero pollution of nature.</a:t>
          </a:r>
          <a:endParaRPr lang="en-US"/>
        </a:p>
      </dgm:t>
    </dgm:pt>
    <dgm:pt modelId="{336797F4-59D2-44C9-8952-7410094FDDB9}" type="parTrans" cxnId="{E655B9FA-01DC-4B25-802E-8B9C214C0DFF}">
      <dgm:prSet/>
      <dgm:spPr/>
      <dgm:t>
        <a:bodyPr/>
        <a:lstStyle/>
        <a:p>
          <a:endParaRPr lang="en-US"/>
        </a:p>
      </dgm:t>
    </dgm:pt>
    <dgm:pt modelId="{A6A0FE9B-FF3A-4BFF-800A-440315D136EA}" type="sibTrans" cxnId="{E655B9FA-01DC-4B25-802E-8B9C214C0DFF}">
      <dgm:prSet/>
      <dgm:spPr/>
      <dgm:t>
        <a:bodyPr/>
        <a:lstStyle/>
        <a:p>
          <a:endParaRPr lang="en-US"/>
        </a:p>
      </dgm:t>
    </dgm:pt>
    <dgm:pt modelId="{1AAE9C83-9E74-4A0E-A878-13D7107BD9D1}">
      <dgm:prSet/>
      <dgm:spPr/>
      <dgm:t>
        <a:bodyPr/>
        <a:lstStyle/>
        <a:p>
          <a:r>
            <a:rPr lang="cs-CZ" b="1"/>
            <a:t>Opening of a new part of the market that uses nuclear energy (possible progress of nuclear technologies)</a:t>
          </a:r>
          <a:endParaRPr lang="en-US"/>
        </a:p>
      </dgm:t>
    </dgm:pt>
    <dgm:pt modelId="{4E72B078-E727-4071-9228-7757F39823B4}" type="parTrans" cxnId="{31249C3D-F23C-420B-93FB-84A57847C030}">
      <dgm:prSet/>
      <dgm:spPr/>
      <dgm:t>
        <a:bodyPr/>
        <a:lstStyle/>
        <a:p>
          <a:endParaRPr lang="en-US"/>
        </a:p>
      </dgm:t>
    </dgm:pt>
    <dgm:pt modelId="{B1DA0EC9-5FCD-423B-A24A-C18102337084}" type="sibTrans" cxnId="{31249C3D-F23C-420B-93FB-84A57847C030}">
      <dgm:prSet/>
      <dgm:spPr/>
      <dgm:t>
        <a:bodyPr/>
        <a:lstStyle/>
        <a:p>
          <a:endParaRPr lang="en-US"/>
        </a:p>
      </dgm:t>
    </dgm:pt>
    <dgm:pt modelId="{37D39200-5033-4B61-8405-4A86ABBAD4AA}">
      <dgm:prSet/>
      <dgm:spPr/>
      <dgm:t>
        <a:bodyPr/>
        <a:lstStyle/>
        <a:p>
          <a:r>
            <a:rPr lang="cs-CZ" b="1"/>
            <a:t>Opening of new jobs.</a:t>
          </a:r>
          <a:endParaRPr lang="en-US"/>
        </a:p>
      </dgm:t>
    </dgm:pt>
    <dgm:pt modelId="{4EDE2AA1-55D4-4285-964F-46DD382ED5DC}" type="parTrans" cxnId="{A2D2316E-0162-4BF0-9BCD-437D9E16D2AA}">
      <dgm:prSet/>
      <dgm:spPr/>
      <dgm:t>
        <a:bodyPr/>
        <a:lstStyle/>
        <a:p>
          <a:endParaRPr lang="en-US"/>
        </a:p>
      </dgm:t>
    </dgm:pt>
    <dgm:pt modelId="{CD5B224F-1F1F-482D-B870-64A2D7725672}" type="sibTrans" cxnId="{A2D2316E-0162-4BF0-9BCD-437D9E16D2AA}">
      <dgm:prSet/>
      <dgm:spPr/>
      <dgm:t>
        <a:bodyPr/>
        <a:lstStyle/>
        <a:p>
          <a:endParaRPr lang="en-US"/>
        </a:p>
      </dgm:t>
    </dgm:pt>
    <dgm:pt modelId="{9B2ADBCB-7FC4-4094-9B08-21D421DF66B8}" type="pres">
      <dgm:prSet presAssocID="{0D16E460-52E3-4125-A69A-F85EA925A2C3}" presName="root" presStyleCnt="0">
        <dgm:presLayoutVars>
          <dgm:dir/>
          <dgm:resizeHandles val="exact"/>
        </dgm:presLayoutVars>
      </dgm:prSet>
      <dgm:spPr/>
    </dgm:pt>
    <dgm:pt modelId="{FE6FB3AA-8699-442B-B7DA-E60FEE0D7CB1}" type="pres">
      <dgm:prSet presAssocID="{81D190B6-FBDD-450F-9D09-2708470534E8}" presName="compNode" presStyleCnt="0"/>
      <dgm:spPr/>
    </dgm:pt>
    <dgm:pt modelId="{254403C3-2B19-4F96-8F30-67A240A18B79}" type="pres">
      <dgm:prSet presAssocID="{81D190B6-FBDD-450F-9D09-2708470534E8}" presName="bgRect" presStyleLbl="bgShp" presStyleIdx="0" presStyleCnt="4"/>
      <dgm:spPr/>
    </dgm:pt>
    <dgm:pt modelId="{8AC0BB81-9828-43C9-82F1-BDC18F19A5C8}" type="pres">
      <dgm:prSet presAssocID="{81D190B6-FBDD-450F-9D09-2708470534E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aktivní"/>
        </a:ext>
      </dgm:extLst>
    </dgm:pt>
    <dgm:pt modelId="{44A1C21A-CF6C-4E1F-8414-7F12783CA15C}" type="pres">
      <dgm:prSet presAssocID="{81D190B6-FBDD-450F-9D09-2708470534E8}" presName="spaceRect" presStyleCnt="0"/>
      <dgm:spPr/>
    </dgm:pt>
    <dgm:pt modelId="{039B37E3-BD27-4314-8AFE-14DD2C011DEA}" type="pres">
      <dgm:prSet presAssocID="{81D190B6-FBDD-450F-9D09-2708470534E8}" presName="parTx" presStyleLbl="revTx" presStyleIdx="0" presStyleCnt="4">
        <dgm:presLayoutVars>
          <dgm:chMax val="0"/>
          <dgm:chPref val="0"/>
        </dgm:presLayoutVars>
      </dgm:prSet>
      <dgm:spPr/>
    </dgm:pt>
    <dgm:pt modelId="{ED3EAB7C-EAE7-40BD-8B10-8D8AFCC73D6C}" type="pres">
      <dgm:prSet presAssocID="{F4AFB763-2268-4223-B6B1-7A0B9E2E1477}" presName="sibTrans" presStyleCnt="0"/>
      <dgm:spPr/>
    </dgm:pt>
    <dgm:pt modelId="{8FCE709E-C65F-4F49-8576-64EBFFD18E6C}" type="pres">
      <dgm:prSet presAssocID="{1A24A182-8EB9-49F7-AAC1-82662AC8C2F1}" presName="compNode" presStyleCnt="0"/>
      <dgm:spPr/>
    </dgm:pt>
    <dgm:pt modelId="{AA13EA08-51AC-4E25-8D51-73C549E83200}" type="pres">
      <dgm:prSet presAssocID="{1A24A182-8EB9-49F7-AAC1-82662AC8C2F1}" presName="bgRect" presStyleLbl="bgShp" presStyleIdx="1" presStyleCnt="4"/>
      <dgm:spPr/>
    </dgm:pt>
    <dgm:pt modelId="{AE501F8F-F12F-4646-9DD9-EEA30B45B58F}" type="pres">
      <dgm:prSet presAssocID="{1A24A182-8EB9-49F7-AAC1-82662AC8C2F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držitelnost"/>
        </a:ext>
      </dgm:extLst>
    </dgm:pt>
    <dgm:pt modelId="{2493A2B7-AF92-42DD-BF99-47F3E1D502B5}" type="pres">
      <dgm:prSet presAssocID="{1A24A182-8EB9-49F7-AAC1-82662AC8C2F1}" presName="spaceRect" presStyleCnt="0"/>
      <dgm:spPr/>
    </dgm:pt>
    <dgm:pt modelId="{F2B75567-5F50-4C84-B460-31E4BD4CEE98}" type="pres">
      <dgm:prSet presAssocID="{1A24A182-8EB9-49F7-AAC1-82662AC8C2F1}" presName="parTx" presStyleLbl="revTx" presStyleIdx="1" presStyleCnt="4">
        <dgm:presLayoutVars>
          <dgm:chMax val="0"/>
          <dgm:chPref val="0"/>
        </dgm:presLayoutVars>
      </dgm:prSet>
      <dgm:spPr/>
    </dgm:pt>
    <dgm:pt modelId="{8A981431-7701-445B-AB46-EF1D2724C275}" type="pres">
      <dgm:prSet presAssocID="{A6A0FE9B-FF3A-4BFF-800A-440315D136EA}" presName="sibTrans" presStyleCnt="0"/>
      <dgm:spPr/>
    </dgm:pt>
    <dgm:pt modelId="{B10A65A6-16E4-4AE2-9D69-69B4CD19B481}" type="pres">
      <dgm:prSet presAssocID="{1AAE9C83-9E74-4A0E-A878-13D7107BD9D1}" presName="compNode" presStyleCnt="0"/>
      <dgm:spPr/>
    </dgm:pt>
    <dgm:pt modelId="{4196399D-8923-4C87-80E0-9375C8E17F8C}" type="pres">
      <dgm:prSet presAssocID="{1AAE9C83-9E74-4A0E-A878-13D7107BD9D1}" presName="bgRect" presStyleLbl="bgShp" presStyleIdx="2" presStyleCnt="4"/>
      <dgm:spPr/>
    </dgm:pt>
    <dgm:pt modelId="{9FCEA64E-D2CD-419E-AE9D-3E498C6A65F9}" type="pres">
      <dgm:prSet presAssocID="{1AAE9C83-9E74-4A0E-A878-13D7107BD9D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FB958538-CF8A-411B-8E9B-B3658568C5C4}" type="pres">
      <dgm:prSet presAssocID="{1AAE9C83-9E74-4A0E-A878-13D7107BD9D1}" presName="spaceRect" presStyleCnt="0"/>
      <dgm:spPr/>
    </dgm:pt>
    <dgm:pt modelId="{571CFAE0-CA71-469F-AC97-6A06445B909E}" type="pres">
      <dgm:prSet presAssocID="{1AAE9C83-9E74-4A0E-A878-13D7107BD9D1}" presName="parTx" presStyleLbl="revTx" presStyleIdx="2" presStyleCnt="4">
        <dgm:presLayoutVars>
          <dgm:chMax val="0"/>
          <dgm:chPref val="0"/>
        </dgm:presLayoutVars>
      </dgm:prSet>
      <dgm:spPr/>
    </dgm:pt>
    <dgm:pt modelId="{849A0F39-CCC5-4846-AE2C-08E381425577}" type="pres">
      <dgm:prSet presAssocID="{B1DA0EC9-5FCD-423B-A24A-C18102337084}" presName="sibTrans" presStyleCnt="0"/>
      <dgm:spPr/>
    </dgm:pt>
    <dgm:pt modelId="{C591015B-BDBE-4C8D-A1DF-754F7A5E2F72}" type="pres">
      <dgm:prSet presAssocID="{37D39200-5033-4B61-8405-4A86ABBAD4AA}" presName="compNode" presStyleCnt="0"/>
      <dgm:spPr/>
    </dgm:pt>
    <dgm:pt modelId="{C450806A-2EB2-4F56-B0B9-63A6C51979F5}" type="pres">
      <dgm:prSet presAssocID="{37D39200-5033-4B61-8405-4A86ABBAD4AA}" presName="bgRect" presStyleLbl="bgShp" presStyleIdx="3" presStyleCnt="4"/>
      <dgm:spPr/>
    </dgm:pt>
    <dgm:pt modelId="{487C46F8-0183-47DC-A30A-44F89186032E}" type="pres">
      <dgm:prSet presAssocID="{37D39200-5033-4B61-8405-4A86ABBAD4A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ktovka"/>
        </a:ext>
      </dgm:extLst>
    </dgm:pt>
    <dgm:pt modelId="{EFE8B9FA-A7A8-436F-B485-7E0F1B422EFD}" type="pres">
      <dgm:prSet presAssocID="{37D39200-5033-4B61-8405-4A86ABBAD4AA}" presName="spaceRect" presStyleCnt="0"/>
      <dgm:spPr/>
    </dgm:pt>
    <dgm:pt modelId="{0AB16475-8F98-4C6D-B4BD-FE07E8C0D6B4}" type="pres">
      <dgm:prSet presAssocID="{37D39200-5033-4B61-8405-4A86ABBAD4A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3A1F00E-1D7B-4611-BFFC-C94C49893761}" type="presOf" srcId="{37D39200-5033-4B61-8405-4A86ABBAD4AA}" destId="{0AB16475-8F98-4C6D-B4BD-FE07E8C0D6B4}" srcOrd="0" destOrd="0" presId="urn:microsoft.com/office/officeart/2018/2/layout/IconVerticalSolidList"/>
    <dgm:cxn modelId="{CCDCA20F-E6C3-423D-BBA8-D9E674C16369}" srcId="{0D16E460-52E3-4125-A69A-F85EA925A2C3}" destId="{81D190B6-FBDD-450F-9D09-2708470534E8}" srcOrd="0" destOrd="0" parTransId="{4A46D1DC-8C77-48FF-8EC4-E5BECD524A08}" sibTransId="{F4AFB763-2268-4223-B6B1-7A0B9E2E1477}"/>
    <dgm:cxn modelId="{C9DA3522-CF1C-49E1-A80A-13EBF78961FF}" type="presOf" srcId="{81D190B6-FBDD-450F-9D09-2708470534E8}" destId="{039B37E3-BD27-4314-8AFE-14DD2C011DEA}" srcOrd="0" destOrd="0" presId="urn:microsoft.com/office/officeart/2018/2/layout/IconVerticalSolidList"/>
    <dgm:cxn modelId="{31249C3D-F23C-420B-93FB-84A57847C030}" srcId="{0D16E460-52E3-4125-A69A-F85EA925A2C3}" destId="{1AAE9C83-9E74-4A0E-A878-13D7107BD9D1}" srcOrd="2" destOrd="0" parTransId="{4E72B078-E727-4071-9228-7757F39823B4}" sibTransId="{B1DA0EC9-5FCD-423B-A24A-C18102337084}"/>
    <dgm:cxn modelId="{A2D2316E-0162-4BF0-9BCD-437D9E16D2AA}" srcId="{0D16E460-52E3-4125-A69A-F85EA925A2C3}" destId="{37D39200-5033-4B61-8405-4A86ABBAD4AA}" srcOrd="3" destOrd="0" parTransId="{4EDE2AA1-55D4-4285-964F-46DD382ED5DC}" sibTransId="{CD5B224F-1F1F-482D-B870-64A2D7725672}"/>
    <dgm:cxn modelId="{AD96A058-E0E9-4617-A000-65974A34616E}" type="presOf" srcId="{0D16E460-52E3-4125-A69A-F85EA925A2C3}" destId="{9B2ADBCB-7FC4-4094-9B08-21D421DF66B8}" srcOrd="0" destOrd="0" presId="urn:microsoft.com/office/officeart/2018/2/layout/IconVerticalSolidList"/>
    <dgm:cxn modelId="{D88A60B1-697E-460D-91A1-7513830217D2}" type="presOf" srcId="{1A24A182-8EB9-49F7-AAC1-82662AC8C2F1}" destId="{F2B75567-5F50-4C84-B460-31E4BD4CEE98}" srcOrd="0" destOrd="0" presId="urn:microsoft.com/office/officeart/2018/2/layout/IconVerticalSolidList"/>
    <dgm:cxn modelId="{5BC915BA-8413-473B-A818-355398D89CB0}" type="presOf" srcId="{1AAE9C83-9E74-4A0E-A878-13D7107BD9D1}" destId="{571CFAE0-CA71-469F-AC97-6A06445B909E}" srcOrd="0" destOrd="0" presId="urn:microsoft.com/office/officeart/2018/2/layout/IconVerticalSolidList"/>
    <dgm:cxn modelId="{E655B9FA-01DC-4B25-802E-8B9C214C0DFF}" srcId="{0D16E460-52E3-4125-A69A-F85EA925A2C3}" destId="{1A24A182-8EB9-49F7-AAC1-82662AC8C2F1}" srcOrd="1" destOrd="0" parTransId="{336797F4-59D2-44C9-8952-7410094FDDB9}" sibTransId="{A6A0FE9B-FF3A-4BFF-800A-440315D136EA}"/>
    <dgm:cxn modelId="{7209E800-5C35-4E59-AA9D-11BB92F6AD73}" type="presParOf" srcId="{9B2ADBCB-7FC4-4094-9B08-21D421DF66B8}" destId="{FE6FB3AA-8699-442B-B7DA-E60FEE0D7CB1}" srcOrd="0" destOrd="0" presId="urn:microsoft.com/office/officeart/2018/2/layout/IconVerticalSolidList"/>
    <dgm:cxn modelId="{A5A1D431-869A-4CD1-BA82-8F6F7BCD9506}" type="presParOf" srcId="{FE6FB3AA-8699-442B-B7DA-E60FEE0D7CB1}" destId="{254403C3-2B19-4F96-8F30-67A240A18B79}" srcOrd="0" destOrd="0" presId="urn:microsoft.com/office/officeart/2018/2/layout/IconVerticalSolidList"/>
    <dgm:cxn modelId="{0385C8A6-080C-4E7E-9384-790DFA4E20DD}" type="presParOf" srcId="{FE6FB3AA-8699-442B-B7DA-E60FEE0D7CB1}" destId="{8AC0BB81-9828-43C9-82F1-BDC18F19A5C8}" srcOrd="1" destOrd="0" presId="urn:microsoft.com/office/officeart/2018/2/layout/IconVerticalSolidList"/>
    <dgm:cxn modelId="{F0D4F355-19D7-4950-AB0C-196578DB8972}" type="presParOf" srcId="{FE6FB3AA-8699-442B-B7DA-E60FEE0D7CB1}" destId="{44A1C21A-CF6C-4E1F-8414-7F12783CA15C}" srcOrd="2" destOrd="0" presId="urn:microsoft.com/office/officeart/2018/2/layout/IconVerticalSolidList"/>
    <dgm:cxn modelId="{A4153BDB-584F-42FD-AF2A-BFD37A52508D}" type="presParOf" srcId="{FE6FB3AA-8699-442B-B7DA-E60FEE0D7CB1}" destId="{039B37E3-BD27-4314-8AFE-14DD2C011DEA}" srcOrd="3" destOrd="0" presId="urn:microsoft.com/office/officeart/2018/2/layout/IconVerticalSolidList"/>
    <dgm:cxn modelId="{A262000B-8445-4A55-8803-99AE4A7FDE8C}" type="presParOf" srcId="{9B2ADBCB-7FC4-4094-9B08-21D421DF66B8}" destId="{ED3EAB7C-EAE7-40BD-8B10-8D8AFCC73D6C}" srcOrd="1" destOrd="0" presId="urn:microsoft.com/office/officeart/2018/2/layout/IconVerticalSolidList"/>
    <dgm:cxn modelId="{F5F517F9-DF1C-41F7-B7FD-C0A0FB337197}" type="presParOf" srcId="{9B2ADBCB-7FC4-4094-9B08-21D421DF66B8}" destId="{8FCE709E-C65F-4F49-8576-64EBFFD18E6C}" srcOrd="2" destOrd="0" presId="urn:microsoft.com/office/officeart/2018/2/layout/IconVerticalSolidList"/>
    <dgm:cxn modelId="{E652ADB4-9293-4096-971C-834BEEC8C680}" type="presParOf" srcId="{8FCE709E-C65F-4F49-8576-64EBFFD18E6C}" destId="{AA13EA08-51AC-4E25-8D51-73C549E83200}" srcOrd="0" destOrd="0" presId="urn:microsoft.com/office/officeart/2018/2/layout/IconVerticalSolidList"/>
    <dgm:cxn modelId="{E8FD7108-6D69-43C0-9619-8335D1C6D2D8}" type="presParOf" srcId="{8FCE709E-C65F-4F49-8576-64EBFFD18E6C}" destId="{AE501F8F-F12F-4646-9DD9-EEA30B45B58F}" srcOrd="1" destOrd="0" presId="urn:microsoft.com/office/officeart/2018/2/layout/IconVerticalSolidList"/>
    <dgm:cxn modelId="{56F1F441-BDFF-4568-8088-D3F17A53433E}" type="presParOf" srcId="{8FCE709E-C65F-4F49-8576-64EBFFD18E6C}" destId="{2493A2B7-AF92-42DD-BF99-47F3E1D502B5}" srcOrd="2" destOrd="0" presId="urn:microsoft.com/office/officeart/2018/2/layout/IconVerticalSolidList"/>
    <dgm:cxn modelId="{20C61730-94EF-4726-B42F-0E092BDC3B6E}" type="presParOf" srcId="{8FCE709E-C65F-4F49-8576-64EBFFD18E6C}" destId="{F2B75567-5F50-4C84-B460-31E4BD4CEE98}" srcOrd="3" destOrd="0" presId="urn:microsoft.com/office/officeart/2018/2/layout/IconVerticalSolidList"/>
    <dgm:cxn modelId="{A4070B0C-367A-467A-9F2B-9086DD2991AD}" type="presParOf" srcId="{9B2ADBCB-7FC4-4094-9B08-21D421DF66B8}" destId="{8A981431-7701-445B-AB46-EF1D2724C275}" srcOrd="3" destOrd="0" presId="urn:microsoft.com/office/officeart/2018/2/layout/IconVerticalSolidList"/>
    <dgm:cxn modelId="{F4B69B37-22E0-462F-B798-88C99E178244}" type="presParOf" srcId="{9B2ADBCB-7FC4-4094-9B08-21D421DF66B8}" destId="{B10A65A6-16E4-4AE2-9D69-69B4CD19B481}" srcOrd="4" destOrd="0" presId="urn:microsoft.com/office/officeart/2018/2/layout/IconVerticalSolidList"/>
    <dgm:cxn modelId="{841CD523-33F9-4805-8741-5ED44A185CA4}" type="presParOf" srcId="{B10A65A6-16E4-4AE2-9D69-69B4CD19B481}" destId="{4196399D-8923-4C87-80E0-9375C8E17F8C}" srcOrd="0" destOrd="0" presId="urn:microsoft.com/office/officeart/2018/2/layout/IconVerticalSolidList"/>
    <dgm:cxn modelId="{FEFB0826-0CE4-4A2D-9C46-45B2339311E0}" type="presParOf" srcId="{B10A65A6-16E4-4AE2-9D69-69B4CD19B481}" destId="{9FCEA64E-D2CD-419E-AE9D-3E498C6A65F9}" srcOrd="1" destOrd="0" presId="urn:microsoft.com/office/officeart/2018/2/layout/IconVerticalSolidList"/>
    <dgm:cxn modelId="{BB1431EC-B245-45EA-A589-846C54DE5F24}" type="presParOf" srcId="{B10A65A6-16E4-4AE2-9D69-69B4CD19B481}" destId="{FB958538-CF8A-411B-8E9B-B3658568C5C4}" srcOrd="2" destOrd="0" presId="urn:microsoft.com/office/officeart/2018/2/layout/IconVerticalSolidList"/>
    <dgm:cxn modelId="{437747C0-B415-4AAB-A424-02141942EBAD}" type="presParOf" srcId="{B10A65A6-16E4-4AE2-9D69-69B4CD19B481}" destId="{571CFAE0-CA71-469F-AC97-6A06445B909E}" srcOrd="3" destOrd="0" presId="urn:microsoft.com/office/officeart/2018/2/layout/IconVerticalSolidList"/>
    <dgm:cxn modelId="{BC95EA31-903D-42D6-A940-CD0D6A71A933}" type="presParOf" srcId="{9B2ADBCB-7FC4-4094-9B08-21D421DF66B8}" destId="{849A0F39-CCC5-4846-AE2C-08E381425577}" srcOrd="5" destOrd="0" presId="urn:microsoft.com/office/officeart/2018/2/layout/IconVerticalSolidList"/>
    <dgm:cxn modelId="{DDCF731B-3277-481B-B021-D8FF7FE66041}" type="presParOf" srcId="{9B2ADBCB-7FC4-4094-9B08-21D421DF66B8}" destId="{C591015B-BDBE-4C8D-A1DF-754F7A5E2F72}" srcOrd="6" destOrd="0" presId="urn:microsoft.com/office/officeart/2018/2/layout/IconVerticalSolidList"/>
    <dgm:cxn modelId="{BB9D6DE2-8452-450A-8F48-2F96DCB28EE0}" type="presParOf" srcId="{C591015B-BDBE-4C8D-A1DF-754F7A5E2F72}" destId="{C450806A-2EB2-4F56-B0B9-63A6C51979F5}" srcOrd="0" destOrd="0" presId="urn:microsoft.com/office/officeart/2018/2/layout/IconVerticalSolidList"/>
    <dgm:cxn modelId="{3625EC11-612E-4186-AC1A-66B19E9C7590}" type="presParOf" srcId="{C591015B-BDBE-4C8D-A1DF-754F7A5E2F72}" destId="{487C46F8-0183-47DC-A30A-44F89186032E}" srcOrd="1" destOrd="0" presId="urn:microsoft.com/office/officeart/2018/2/layout/IconVerticalSolidList"/>
    <dgm:cxn modelId="{E5C02F99-6F60-460A-AFBB-0175B8CE2D84}" type="presParOf" srcId="{C591015B-BDBE-4C8D-A1DF-754F7A5E2F72}" destId="{EFE8B9FA-A7A8-436F-B485-7E0F1B422EFD}" srcOrd="2" destOrd="0" presId="urn:microsoft.com/office/officeart/2018/2/layout/IconVerticalSolidList"/>
    <dgm:cxn modelId="{20453AF2-450A-4E74-9122-CE15253264D3}" type="presParOf" srcId="{C591015B-BDBE-4C8D-A1DF-754F7A5E2F72}" destId="{0AB16475-8F98-4C6D-B4BD-FE07E8C0D6B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D204E8-0C20-468C-A75E-8E29E7B2185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0FE6BE1-01C1-4232-A9ED-19A43F572D08}">
      <dgm:prSet/>
      <dgm:spPr/>
      <dgm:t>
        <a:bodyPr/>
        <a:lstStyle/>
        <a:p>
          <a:r>
            <a:rPr lang="cs-CZ"/>
            <a:t>Considerable consumption of material and money to build new places where the ships could be assembled + the ships themselves.</a:t>
          </a:r>
          <a:endParaRPr lang="en-US"/>
        </a:p>
      </dgm:t>
    </dgm:pt>
    <dgm:pt modelId="{4E43C2FE-AAA9-4505-B500-E8134EFE2A67}" type="parTrans" cxnId="{60E82669-0B42-4A71-9977-42CAE5EB9301}">
      <dgm:prSet/>
      <dgm:spPr/>
      <dgm:t>
        <a:bodyPr/>
        <a:lstStyle/>
        <a:p>
          <a:endParaRPr lang="en-US"/>
        </a:p>
      </dgm:t>
    </dgm:pt>
    <dgm:pt modelId="{DA0048F8-8B02-4869-ACCE-910CA89144B7}" type="sibTrans" cxnId="{60E82669-0B42-4A71-9977-42CAE5EB9301}">
      <dgm:prSet/>
      <dgm:spPr/>
      <dgm:t>
        <a:bodyPr/>
        <a:lstStyle/>
        <a:p>
          <a:endParaRPr lang="en-US"/>
        </a:p>
      </dgm:t>
    </dgm:pt>
    <dgm:pt modelId="{E8F9BA10-ED6C-4945-BF96-91BC338D1EF8}">
      <dgm:prSet/>
      <dgm:spPr/>
      <dgm:t>
        <a:bodyPr/>
        <a:lstStyle/>
        <a:p>
          <a:r>
            <a:rPr lang="cs-CZ"/>
            <a:t>The possibility of nuclear accidents that could have fatal consequences.</a:t>
          </a:r>
          <a:endParaRPr lang="en-US"/>
        </a:p>
      </dgm:t>
    </dgm:pt>
    <dgm:pt modelId="{840ED75D-0F37-45A9-A5E6-565CC2819907}" type="parTrans" cxnId="{BDB4E798-8A70-494C-889F-5799F3FA6289}">
      <dgm:prSet/>
      <dgm:spPr/>
      <dgm:t>
        <a:bodyPr/>
        <a:lstStyle/>
        <a:p>
          <a:endParaRPr lang="en-US"/>
        </a:p>
      </dgm:t>
    </dgm:pt>
    <dgm:pt modelId="{172468DB-F657-4AB6-B608-741E0C6C0D19}" type="sibTrans" cxnId="{BDB4E798-8A70-494C-889F-5799F3FA6289}">
      <dgm:prSet/>
      <dgm:spPr/>
      <dgm:t>
        <a:bodyPr/>
        <a:lstStyle/>
        <a:p>
          <a:endParaRPr lang="en-US"/>
        </a:p>
      </dgm:t>
    </dgm:pt>
    <dgm:pt modelId="{5C94E80D-154C-41AD-B5D5-B8B48BA41AAA}">
      <dgm:prSet/>
      <dgm:spPr/>
      <dgm:t>
        <a:bodyPr/>
        <a:lstStyle/>
        <a:p>
          <a:r>
            <a:rPr lang="cs-CZ"/>
            <a:t>Operating the ship would become much more difficult.</a:t>
          </a:r>
          <a:endParaRPr lang="en-US"/>
        </a:p>
      </dgm:t>
    </dgm:pt>
    <dgm:pt modelId="{CD901EF8-1C94-4CFC-812F-E6251EF6EEF7}" type="parTrans" cxnId="{6F2E169D-D55F-42C4-99B4-CAB7C52FAE10}">
      <dgm:prSet/>
      <dgm:spPr/>
      <dgm:t>
        <a:bodyPr/>
        <a:lstStyle/>
        <a:p>
          <a:endParaRPr lang="en-US"/>
        </a:p>
      </dgm:t>
    </dgm:pt>
    <dgm:pt modelId="{C3F90F54-6A25-4FF9-9701-98A130705950}" type="sibTrans" cxnId="{6F2E169D-D55F-42C4-99B4-CAB7C52FAE10}">
      <dgm:prSet/>
      <dgm:spPr/>
      <dgm:t>
        <a:bodyPr/>
        <a:lstStyle/>
        <a:p>
          <a:endParaRPr lang="en-US"/>
        </a:p>
      </dgm:t>
    </dgm:pt>
    <dgm:pt modelId="{FFCA0FD8-D18C-479E-92EC-0B9728C092F6}" type="pres">
      <dgm:prSet presAssocID="{8BD204E8-0C20-468C-A75E-8E29E7B2185C}" presName="root" presStyleCnt="0">
        <dgm:presLayoutVars>
          <dgm:dir/>
          <dgm:resizeHandles val="exact"/>
        </dgm:presLayoutVars>
      </dgm:prSet>
      <dgm:spPr/>
    </dgm:pt>
    <dgm:pt modelId="{580A7DCB-3848-4460-8FE5-4CDC392702B2}" type="pres">
      <dgm:prSet presAssocID="{30FE6BE1-01C1-4232-A9ED-19A43F572D08}" presName="compNode" presStyleCnt="0"/>
      <dgm:spPr/>
    </dgm:pt>
    <dgm:pt modelId="{72A2A9B3-C90A-44F6-A5D7-F1448D8577BB}" type="pres">
      <dgm:prSet presAssocID="{30FE6BE1-01C1-4232-A9ED-19A43F572D08}" presName="bgRect" presStyleLbl="bgShp" presStyleIdx="0" presStyleCnt="3"/>
      <dgm:spPr/>
    </dgm:pt>
    <dgm:pt modelId="{D999F33A-AB3A-4AD9-918D-D96B35182F6C}" type="pres">
      <dgm:prSet presAssocID="{30FE6BE1-01C1-4232-A9ED-19A43F572D0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house scene"/>
        </a:ext>
      </dgm:extLst>
    </dgm:pt>
    <dgm:pt modelId="{32819C82-24BF-4D6C-8111-415F3104BC27}" type="pres">
      <dgm:prSet presAssocID="{30FE6BE1-01C1-4232-A9ED-19A43F572D08}" presName="spaceRect" presStyleCnt="0"/>
      <dgm:spPr/>
    </dgm:pt>
    <dgm:pt modelId="{ED59E179-3F20-492F-9F54-6ED0B6BC3E76}" type="pres">
      <dgm:prSet presAssocID="{30FE6BE1-01C1-4232-A9ED-19A43F572D08}" presName="parTx" presStyleLbl="revTx" presStyleIdx="0" presStyleCnt="3">
        <dgm:presLayoutVars>
          <dgm:chMax val="0"/>
          <dgm:chPref val="0"/>
        </dgm:presLayoutVars>
      </dgm:prSet>
      <dgm:spPr/>
    </dgm:pt>
    <dgm:pt modelId="{FE0198EF-6C68-4D78-A504-DD14F82C6CD7}" type="pres">
      <dgm:prSet presAssocID="{DA0048F8-8B02-4869-ACCE-910CA89144B7}" presName="sibTrans" presStyleCnt="0"/>
      <dgm:spPr/>
    </dgm:pt>
    <dgm:pt modelId="{6A320EAD-5CF0-41C5-B8D3-C32FA5C0E1C6}" type="pres">
      <dgm:prSet presAssocID="{E8F9BA10-ED6C-4945-BF96-91BC338D1EF8}" presName="compNode" presStyleCnt="0"/>
      <dgm:spPr/>
    </dgm:pt>
    <dgm:pt modelId="{D9CA37D4-5296-461D-B3D9-83C2AF358139}" type="pres">
      <dgm:prSet presAssocID="{E8F9BA10-ED6C-4945-BF96-91BC338D1EF8}" presName="bgRect" presStyleLbl="bgShp" presStyleIdx="1" presStyleCnt="3"/>
      <dgm:spPr/>
    </dgm:pt>
    <dgm:pt modelId="{22548B24-90FE-4DFF-A23D-732D9AAD9E09}" type="pres">
      <dgm:prSet presAssocID="{E8F9BA10-ED6C-4945-BF96-91BC338D1EF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aktivní"/>
        </a:ext>
      </dgm:extLst>
    </dgm:pt>
    <dgm:pt modelId="{9CB880CF-53B0-45AB-9170-9E99B9796A30}" type="pres">
      <dgm:prSet presAssocID="{E8F9BA10-ED6C-4945-BF96-91BC338D1EF8}" presName="spaceRect" presStyleCnt="0"/>
      <dgm:spPr/>
    </dgm:pt>
    <dgm:pt modelId="{57275060-DD8B-4C76-AB1F-197A8F23B4AE}" type="pres">
      <dgm:prSet presAssocID="{E8F9BA10-ED6C-4945-BF96-91BC338D1EF8}" presName="parTx" presStyleLbl="revTx" presStyleIdx="1" presStyleCnt="3">
        <dgm:presLayoutVars>
          <dgm:chMax val="0"/>
          <dgm:chPref val="0"/>
        </dgm:presLayoutVars>
      </dgm:prSet>
      <dgm:spPr/>
    </dgm:pt>
    <dgm:pt modelId="{1A019E0F-DD1A-4693-B09D-9B98B42CA198}" type="pres">
      <dgm:prSet presAssocID="{172468DB-F657-4AB6-B608-741E0C6C0D19}" presName="sibTrans" presStyleCnt="0"/>
      <dgm:spPr/>
    </dgm:pt>
    <dgm:pt modelId="{8D2FE6CB-690A-4E1A-81B9-47F15D9B8741}" type="pres">
      <dgm:prSet presAssocID="{5C94E80D-154C-41AD-B5D5-B8B48BA41AAA}" presName="compNode" presStyleCnt="0"/>
      <dgm:spPr/>
    </dgm:pt>
    <dgm:pt modelId="{DA57C316-ECC6-483A-96A3-225E98A946D3}" type="pres">
      <dgm:prSet presAssocID="{5C94E80D-154C-41AD-B5D5-B8B48BA41AAA}" presName="bgRect" presStyleLbl="bgShp" presStyleIdx="2" presStyleCnt="3"/>
      <dgm:spPr/>
    </dgm:pt>
    <dgm:pt modelId="{BAE49B6E-3F12-4646-913F-DE02B157E8F7}" type="pres">
      <dgm:prSet presAssocID="{5C94E80D-154C-41AD-B5D5-B8B48BA41AA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uise Ship"/>
        </a:ext>
      </dgm:extLst>
    </dgm:pt>
    <dgm:pt modelId="{07FC9BC9-797B-4D30-8134-7AADF42D493C}" type="pres">
      <dgm:prSet presAssocID="{5C94E80D-154C-41AD-B5D5-B8B48BA41AAA}" presName="spaceRect" presStyleCnt="0"/>
      <dgm:spPr/>
    </dgm:pt>
    <dgm:pt modelId="{333A7F95-FAB6-4D71-A826-411116B7F5B8}" type="pres">
      <dgm:prSet presAssocID="{5C94E80D-154C-41AD-B5D5-B8B48BA41AA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5E5FE24-7FB5-4626-81F5-87EEA5946969}" type="presOf" srcId="{5C94E80D-154C-41AD-B5D5-B8B48BA41AAA}" destId="{333A7F95-FAB6-4D71-A826-411116B7F5B8}" srcOrd="0" destOrd="0" presId="urn:microsoft.com/office/officeart/2018/2/layout/IconVerticalSolidList"/>
    <dgm:cxn modelId="{60E82669-0B42-4A71-9977-42CAE5EB9301}" srcId="{8BD204E8-0C20-468C-A75E-8E29E7B2185C}" destId="{30FE6BE1-01C1-4232-A9ED-19A43F572D08}" srcOrd="0" destOrd="0" parTransId="{4E43C2FE-AAA9-4505-B500-E8134EFE2A67}" sibTransId="{DA0048F8-8B02-4869-ACCE-910CA89144B7}"/>
    <dgm:cxn modelId="{BDB4E798-8A70-494C-889F-5799F3FA6289}" srcId="{8BD204E8-0C20-468C-A75E-8E29E7B2185C}" destId="{E8F9BA10-ED6C-4945-BF96-91BC338D1EF8}" srcOrd="1" destOrd="0" parTransId="{840ED75D-0F37-45A9-A5E6-565CC2819907}" sibTransId="{172468DB-F657-4AB6-B608-741E0C6C0D19}"/>
    <dgm:cxn modelId="{6F2E169D-D55F-42C4-99B4-CAB7C52FAE10}" srcId="{8BD204E8-0C20-468C-A75E-8E29E7B2185C}" destId="{5C94E80D-154C-41AD-B5D5-B8B48BA41AAA}" srcOrd="2" destOrd="0" parTransId="{CD901EF8-1C94-4CFC-812F-E6251EF6EEF7}" sibTransId="{C3F90F54-6A25-4FF9-9701-98A130705950}"/>
    <dgm:cxn modelId="{2C0C18AA-76B6-44B6-BE3F-85434D268883}" type="presOf" srcId="{E8F9BA10-ED6C-4945-BF96-91BC338D1EF8}" destId="{57275060-DD8B-4C76-AB1F-197A8F23B4AE}" srcOrd="0" destOrd="0" presId="urn:microsoft.com/office/officeart/2018/2/layout/IconVerticalSolidList"/>
    <dgm:cxn modelId="{E855DBE4-CC70-4037-B808-AF9AF9A08421}" type="presOf" srcId="{8BD204E8-0C20-468C-A75E-8E29E7B2185C}" destId="{FFCA0FD8-D18C-479E-92EC-0B9728C092F6}" srcOrd="0" destOrd="0" presId="urn:microsoft.com/office/officeart/2018/2/layout/IconVerticalSolidList"/>
    <dgm:cxn modelId="{958FF8E8-0950-495D-A44A-A0B3820902BA}" type="presOf" srcId="{30FE6BE1-01C1-4232-A9ED-19A43F572D08}" destId="{ED59E179-3F20-492F-9F54-6ED0B6BC3E76}" srcOrd="0" destOrd="0" presId="urn:microsoft.com/office/officeart/2018/2/layout/IconVerticalSolidList"/>
    <dgm:cxn modelId="{7750EEF2-0F05-47B5-AA3F-77A99C31899A}" type="presParOf" srcId="{FFCA0FD8-D18C-479E-92EC-0B9728C092F6}" destId="{580A7DCB-3848-4460-8FE5-4CDC392702B2}" srcOrd="0" destOrd="0" presId="urn:microsoft.com/office/officeart/2018/2/layout/IconVerticalSolidList"/>
    <dgm:cxn modelId="{3D9554DA-E9D5-47DD-9ED3-6E42B68ECAB5}" type="presParOf" srcId="{580A7DCB-3848-4460-8FE5-4CDC392702B2}" destId="{72A2A9B3-C90A-44F6-A5D7-F1448D8577BB}" srcOrd="0" destOrd="0" presId="urn:microsoft.com/office/officeart/2018/2/layout/IconVerticalSolidList"/>
    <dgm:cxn modelId="{A2D1D762-B044-4466-A032-7CEE160F5DC4}" type="presParOf" srcId="{580A7DCB-3848-4460-8FE5-4CDC392702B2}" destId="{D999F33A-AB3A-4AD9-918D-D96B35182F6C}" srcOrd="1" destOrd="0" presId="urn:microsoft.com/office/officeart/2018/2/layout/IconVerticalSolidList"/>
    <dgm:cxn modelId="{0C26E5CE-7183-4D5B-B110-B959C914A815}" type="presParOf" srcId="{580A7DCB-3848-4460-8FE5-4CDC392702B2}" destId="{32819C82-24BF-4D6C-8111-415F3104BC27}" srcOrd="2" destOrd="0" presId="urn:microsoft.com/office/officeart/2018/2/layout/IconVerticalSolidList"/>
    <dgm:cxn modelId="{158D33E2-AFB8-4102-82C6-9B669C655201}" type="presParOf" srcId="{580A7DCB-3848-4460-8FE5-4CDC392702B2}" destId="{ED59E179-3F20-492F-9F54-6ED0B6BC3E76}" srcOrd="3" destOrd="0" presId="urn:microsoft.com/office/officeart/2018/2/layout/IconVerticalSolidList"/>
    <dgm:cxn modelId="{FEC1A6CF-E93C-4FC1-995C-B1A28B0BA961}" type="presParOf" srcId="{FFCA0FD8-D18C-479E-92EC-0B9728C092F6}" destId="{FE0198EF-6C68-4D78-A504-DD14F82C6CD7}" srcOrd="1" destOrd="0" presId="urn:microsoft.com/office/officeart/2018/2/layout/IconVerticalSolidList"/>
    <dgm:cxn modelId="{50AA229F-57EC-4169-A064-F37DC80BFBCF}" type="presParOf" srcId="{FFCA0FD8-D18C-479E-92EC-0B9728C092F6}" destId="{6A320EAD-5CF0-41C5-B8D3-C32FA5C0E1C6}" srcOrd="2" destOrd="0" presId="urn:microsoft.com/office/officeart/2018/2/layout/IconVerticalSolidList"/>
    <dgm:cxn modelId="{35C85243-30F8-4A43-BA05-FFC8C2FE5A92}" type="presParOf" srcId="{6A320EAD-5CF0-41C5-B8D3-C32FA5C0E1C6}" destId="{D9CA37D4-5296-461D-B3D9-83C2AF358139}" srcOrd="0" destOrd="0" presId="urn:microsoft.com/office/officeart/2018/2/layout/IconVerticalSolidList"/>
    <dgm:cxn modelId="{2A8B5E97-6534-4B4A-A7F6-AA82A4249477}" type="presParOf" srcId="{6A320EAD-5CF0-41C5-B8D3-C32FA5C0E1C6}" destId="{22548B24-90FE-4DFF-A23D-732D9AAD9E09}" srcOrd="1" destOrd="0" presId="urn:microsoft.com/office/officeart/2018/2/layout/IconVerticalSolidList"/>
    <dgm:cxn modelId="{0707540F-1AE6-4B2B-8B08-CEA3749129E3}" type="presParOf" srcId="{6A320EAD-5CF0-41C5-B8D3-C32FA5C0E1C6}" destId="{9CB880CF-53B0-45AB-9170-9E99B9796A30}" srcOrd="2" destOrd="0" presId="urn:microsoft.com/office/officeart/2018/2/layout/IconVerticalSolidList"/>
    <dgm:cxn modelId="{7844B472-B1FC-4EAC-A7A0-E4382ABDE2A0}" type="presParOf" srcId="{6A320EAD-5CF0-41C5-B8D3-C32FA5C0E1C6}" destId="{57275060-DD8B-4C76-AB1F-197A8F23B4AE}" srcOrd="3" destOrd="0" presId="urn:microsoft.com/office/officeart/2018/2/layout/IconVerticalSolidList"/>
    <dgm:cxn modelId="{36DC99B7-48E1-454A-8B38-B4057E1DF6CF}" type="presParOf" srcId="{FFCA0FD8-D18C-479E-92EC-0B9728C092F6}" destId="{1A019E0F-DD1A-4693-B09D-9B98B42CA198}" srcOrd="3" destOrd="0" presId="urn:microsoft.com/office/officeart/2018/2/layout/IconVerticalSolidList"/>
    <dgm:cxn modelId="{8C158AB2-4DDA-4EEC-9B5D-547261927F3C}" type="presParOf" srcId="{FFCA0FD8-D18C-479E-92EC-0B9728C092F6}" destId="{8D2FE6CB-690A-4E1A-81B9-47F15D9B8741}" srcOrd="4" destOrd="0" presId="urn:microsoft.com/office/officeart/2018/2/layout/IconVerticalSolidList"/>
    <dgm:cxn modelId="{887044A9-1BF8-4508-9538-AF354A3CCF03}" type="presParOf" srcId="{8D2FE6CB-690A-4E1A-81B9-47F15D9B8741}" destId="{DA57C316-ECC6-483A-96A3-225E98A946D3}" srcOrd="0" destOrd="0" presId="urn:microsoft.com/office/officeart/2018/2/layout/IconVerticalSolidList"/>
    <dgm:cxn modelId="{D29DE1A3-9662-45D0-B70E-4B99D6A967CA}" type="presParOf" srcId="{8D2FE6CB-690A-4E1A-81B9-47F15D9B8741}" destId="{BAE49B6E-3F12-4646-913F-DE02B157E8F7}" srcOrd="1" destOrd="0" presId="urn:microsoft.com/office/officeart/2018/2/layout/IconVerticalSolidList"/>
    <dgm:cxn modelId="{6F802C65-8419-49EB-83A5-5C72C47B25F7}" type="presParOf" srcId="{8D2FE6CB-690A-4E1A-81B9-47F15D9B8741}" destId="{07FC9BC9-797B-4D30-8134-7AADF42D493C}" srcOrd="2" destOrd="0" presId="urn:microsoft.com/office/officeart/2018/2/layout/IconVerticalSolidList"/>
    <dgm:cxn modelId="{6005EAEE-3F91-4456-87E1-57594B3B2F00}" type="presParOf" srcId="{8D2FE6CB-690A-4E1A-81B9-47F15D9B8741}" destId="{333A7F95-FAB6-4D71-A826-411116B7F5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403C3-2B19-4F96-8F30-67A240A18B79}">
      <dsp:nvSpPr>
        <dsp:cNvPr id="0" name=""/>
        <dsp:cNvSpPr/>
      </dsp:nvSpPr>
      <dsp:spPr>
        <a:xfrm>
          <a:off x="0" y="1738"/>
          <a:ext cx="11033029" cy="8812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C0BB81-9828-43C9-82F1-BDC18F19A5C8}">
      <dsp:nvSpPr>
        <dsp:cNvPr id="0" name=""/>
        <dsp:cNvSpPr/>
      </dsp:nvSpPr>
      <dsp:spPr>
        <a:xfrm>
          <a:off x="266566" y="200011"/>
          <a:ext cx="484665" cy="4846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B37E3-BD27-4314-8AFE-14DD2C011DEA}">
      <dsp:nvSpPr>
        <dsp:cNvPr id="0" name=""/>
        <dsp:cNvSpPr/>
      </dsp:nvSpPr>
      <dsp:spPr>
        <a:xfrm>
          <a:off x="1017798" y="1738"/>
          <a:ext cx="10015230" cy="881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261" tIns="93261" rIns="93261" bIns="9326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A possible future could allow radioactive waste to be used as fuel.</a:t>
          </a:r>
          <a:endParaRPr lang="en-US" sz="2200" kern="1200"/>
        </a:p>
      </dsp:txBody>
      <dsp:txXfrm>
        <a:off x="1017798" y="1738"/>
        <a:ext cx="10015230" cy="881210"/>
      </dsp:txXfrm>
    </dsp:sp>
    <dsp:sp modelId="{AA13EA08-51AC-4E25-8D51-73C549E83200}">
      <dsp:nvSpPr>
        <dsp:cNvPr id="0" name=""/>
        <dsp:cNvSpPr/>
      </dsp:nvSpPr>
      <dsp:spPr>
        <a:xfrm>
          <a:off x="0" y="1103252"/>
          <a:ext cx="11033029" cy="8812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501F8F-F12F-4646-9DD9-EEA30B45B58F}">
      <dsp:nvSpPr>
        <dsp:cNvPr id="0" name=""/>
        <dsp:cNvSpPr/>
      </dsp:nvSpPr>
      <dsp:spPr>
        <a:xfrm>
          <a:off x="266566" y="1301524"/>
          <a:ext cx="484665" cy="4846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75567-5F50-4C84-B460-31E4BD4CEE98}">
      <dsp:nvSpPr>
        <dsp:cNvPr id="0" name=""/>
        <dsp:cNvSpPr/>
      </dsp:nvSpPr>
      <dsp:spPr>
        <a:xfrm>
          <a:off x="1017798" y="1103252"/>
          <a:ext cx="10015230" cy="881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261" tIns="93261" rIns="93261" bIns="9326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Almost zero pollution of nature.</a:t>
          </a:r>
          <a:endParaRPr lang="en-US" sz="2200" kern="1200"/>
        </a:p>
      </dsp:txBody>
      <dsp:txXfrm>
        <a:off x="1017798" y="1103252"/>
        <a:ext cx="10015230" cy="881210"/>
      </dsp:txXfrm>
    </dsp:sp>
    <dsp:sp modelId="{4196399D-8923-4C87-80E0-9375C8E17F8C}">
      <dsp:nvSpPr>
        <dsp:cNvPr id="0" name=""/>
        <dsp:cNvSpPr/>
      </dsp:nvSpPr>
      <dsp:spPr>
        <a:xfrm>
          <a:off x="0" y="2204765"/>
          <a:ext cx="11033029" cy="8812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EA64E-D2CD-419E-AE9D-3E498C6A65F9}">
      <dsp:nvSpPr>
        <dsp:cNvPr id="0" name=""/>
        <dsp:cNvSpPr/>
      </dsp:nvSpPr>
      <dsp:spPr>
        <a:xfrm>
          <a:off x="266566" y="2403038"/>
          <a:ext cx="484665" cy="4846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1CFAE0-CA71-469F-AC97-6A06445B909E}">
      <dsp:nvSpPr>
        <dsp:cNvPr id="0" name=""/>
        <dsp:cNvSpPr/>
      </dsp:nvSpPr>
      <dsp:spPr>
        <a:xfrm>
          <a:off x="1017798" y="2204765"/>
          <a:ext cx="10015230" cy="881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261" tIns="93261" rIns="93261" bIns="9326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Opening of a new part of the market that uses nuclear energy (possible progress of nuclear technologies)</a:t>
          </a:r>
          <a:endParaRPr lang="en-US" sz="2200" kern="1200"/>
        </a:p>
      </dsp:txBody>
      <dsp:txXfrm>
        <a:off x="1017798" y="2204765"/>
        <a:ext cx="10015230" cy="881210"/>
      </dsp:txXfrm>
    </dsp:sp>
    <dsp:sp modelId="{C450806A-2EB2-4F56-B0B9-63A6C51979F5}">
      <dsp:nvSpPr>
        <dsp:cNvPr id="0" name=""/>
        <dsp:cNvSpPr/>
      </dsp:nvSpPr>
      <dsp:spPr>
        <a:xfrm>
          <a:off x="0" y="3306279"/>
          <a:ext cx="11033029" cy="8812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C46F8-0183-47DC-A30A-44F89186032E}">
      <dsp:nvSpPr>
        <dsp:cNvPr id="0" name=""/>
        <dsp:cNvSpPr/>
      </dsp:nvSpPr>
      <dsp:spPr>
        <a:xfrm>
          <a:off x="266566" y="3504551"/>
          <a:ext cx="484665" cy="48466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6475-8F98-4C6D-B4BD-FE07E8C0D6B4}">
      <dsp:nvSpPr>
        <dsp:cNvPr id="0" name=""/>
        <dsp:cNvSpPr/>
      </dsp:nvSpPr>
      <dsp:spPr>
        <a:xfrm>
          <a:off x="1017798" y="3306279"/>
          <a:ext cx="10015230" cy="881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261" tIns="93261" rIns="93261" bIns="9326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Opening of new jobs.</a:t>
          </a:r>
          <a:endParaRPr lang="en-US" sz="2200" kern="1200"/>
        </a:p>
      </dsp:txBody>
      <dsp:txXfrm>
        <a:off x="1017798" y="3306279"/>
        <a:ext cx="10015230" cy="881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2A9B3-C90A-44F6-A5D7-F1448D8577BB}">
      <dsp:nvSpPr>
        <dsp:cNvPr id="0" name=""/>
        <dsp:cNvSpPr/>
      </dsp:nvSpPr>
      <dsp:spPr>
        <a:xfrm>
          <a:off x="0" y="511"/>
          <a:ext cx="11033029" cy="1196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9F33A-AB3A-4AD9-918D-D96B35182F6C}">
      <dsp:nvSpPr>
        <dsp:cNvPr id="0" name=""/>
        <dsp:cNvSpPr/>
      </dsp:nvSpPr>
      <dsp:spPr>
        <a:xfrm>
          <a:off x="361980" y="269753"/>
          <a:ext cx="658146" cy="6581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9E179-3F20-492F-9F54-6ED0B6BC3E76}">
      <dsp:nvSpPr>
        <dsp:cNvPr id="0" name=""/>
        <dsp:cNvSpPr/>
      </dsp:nvSpPr>
      <dsp:spPr>
        <a:xfrm>
          <a:off x="1382108" y="511"/>
          <a:ext cx="9650920" cy="1196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643" tIns="126643" rIns="126643" bIns="12664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Considerable consumption of material and money to build new places where the ships could be assembled + the ships themselves.</a:t>
          </a:r>
          <a:endParaRPr lang="en-US" sz="2500" kern="1200"/>
        </a:p>
      </dsp:txBody>
      <dsp:txXfrm>
        <a:off x="1382108" y="511"/>
        <a:ext cx="9650920" cy="1196630"/>
      </dsp:txXfrm>
    </dsp:sp>
    <dsp:sp modelId="{D9CA37D4-5296-461D-B3D9-83C2AF358139}">
      <dsp:nvSpPr>
        <dsp:cNvPr id="0" name=""/>
        <dsp:cNvSpPr/>
      </dsp:nvSpPr>
      <dsp:spPr>
        <a:xfrm>
          <a:off x="0" y="1496299"/>
          <a:ext cx="11033029" cy="11966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548B24-90FE-4DFF-A23D-732D9AAD9E09}">
      <dsp:nvSpPr>
        <dsp:cNvPr id="0" name=""/>
        <dsp:cNvSpPr/>
      </dsp:nvSpPr>
      <dsp:spPr>
        <a:xfrm>
          <a:off x="361980" y="1765541"/>
          <a:ext cx="658146" cy="6581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75060-DD8B-4C76-AB1F-197A8F23B4AE}">
      <dsp:nvSpPr>
        <dsp:cNvPr id="0" name=""/>
        <dsp:cNvSpPr/>
      </dsp:nvSpPr>
      <dsp:spPr>
        <a:xfrm>
          <a:off x="1382108" y="1496299"/>
          <a:ext cx="9650920" cy="1196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643" tIns="126643" rIns="126643" bIns="12664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The possibility of nuclear accidents that could have fatal consequences.</a:t>
          </a:r>
          <a:endParaRPr lang="en-US" sz="2500" kern="1200"/>
        </a:p>
      </dsp:txBody>
      <dsp:txXfrm>
        <a:off x="1382108" y="1496299"/>
        <a:ext cx="9650920" cy="1196630"/>
      </dsp:txXfrm>
    </dsp:sp>
    <dsp:sp modelId="{DA57C316-ECC6-483A-96A3-225E98A946D3}">
      <dsp:nvSpPr>
        <dsp:cNvPr id="0" name=""/>
        <dsp:cNvSpPr/>
      </dsp:nvSpPr>
      <dsp:spPr>
        <a:xfrm>
          <a:off x="0" y="2992087"/>
          <a:ext cx="11033029" cy="11966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49B6E-3F12-4646-913F-DE02B157E8F7}">
      <dsp:nvSpPr>
        <dsp:cNvPr id="0" name=""/>
        <dsp:cNvSpPr/>
      </dsp:nvSpPr>
      <dsp:spPr>
        <a:xfrm>
          <a:off x="361980" y="3261329"/>
          <a:ext cx="658146" cy="6581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A7F95-FAB6-4D71-A826-411116B7F5B8}">
      <dsp:nvSpPr>
        <dsp:cNvPr id="0" name=""/>
        <dsp:cNvSpPr/>
      </dsp:nvSpPr>
      <dsp:spPr>
        <a:xfrm>
          <a:off x="1382108" y="2992087"/>
          <a:ext cx="9650920" cy="1196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643" tIns="126643" rIns="126643" bIns="12664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Operating the ship would become much more difficult.</a:t>
          </a:r>
          <a:endParaRPr lang="en-US" sz="2500" kern="1200"/>
        </a:p>
      </dsp:txBody>
      <dsp:txXfrm>
        <a:off x="1382108" y="2992087"/>
        <a:ext cx="9650920" cy="1196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2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6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5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6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3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8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539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8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7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May 21,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May 21, 2024</a:t>
            </a:fld>
            <a:endParaRPr lang="en-US" cap="al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72143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306E6A-0C2C-4983-8D3A-05CD591C1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67000">
                <a:schemeClr val="accent5"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144214-50C4-4961-8D54-5876EC2B0A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15300" y="4444113"/>
            <a:ext cx="4076701" cy="2413458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55F201-A8E8-4E29-9427-DBD221CCF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9144002" y="3360315"/>
            <a:ext cx="1947487" cy="4148507"/>
          </a:xfrm>
          <a:prstGeom prst="rect">
            <a:avLst/>
          </a:prstGeom>
          <a:gradFill>
            <a:gsLst>
              <a:gs pos="0">
                <a:schemeClr val="accent1">
                  <a:alpha val="37000"/>
                </a:schemeClr>
              </a:gs>
              <a:gs pos="55000">
                <a:schemeClr val="accent5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7573" y="4874148"/>
            <a:ext cx="9932691" cy="1037739"/>
          </a:xfrm>
        </p:spPr>
        <p:txBody>
          <a:bodyPr anchor="ctr">
            <a:normAutofit/>
          </a:bodyPr>
          <a:lstStyle/>
          <a:p>
            <a:pPr algn="l"/>
            <a:r>
              <a:rPr lang="cs-CZ" sz="3000" b="0">
                <a:solidFill>
                  <a:schemeClr val="bg1"/>
                </a:solidFill>
                <a:ea typeface="+mj-lt"/>
                <a:cs typeface="+mj-lt"/>
              </a:rPr>
              <a:t>FLOATING NUCLEAR POWER PLANT</a:t>
            </a:r>
            <a:endParaRPr lang="cs-CZ" sz="3000">
              <a:solidFill>
                <a:schemeClr val="bg1"/>
              </a:solidFill>
              <a:ea typeface="+mj-lt"/>
              <a:cs typeface="+mj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7570" y="5912746"/>
            <a:ext cx="9932690" cy="548829"/>
          </a:xfrm>
        </p:spPr>
        <p:txBody>
          <a:bodyPr anchor="t">
            <a:normAutofit/>
          </a:bodyPr>
          <a:lstStyle/>
          <a:p>
            <a:pPr algn="l">
              <a:lnSpc>
                <a:spcPct val="140000"/>
              </a:lnSpc>
            </a:pPr>
            <a:r>
              <a:rPr lang="cs-CZ" sz="1300">
                <a:solidFill>
                  <a:schemeClr val="bg1"/>
                </a:solidFill>
              </a:rPr>
              <a:t>Střední průmyslová škola strojní a elektrotechnická České budějovice, dukelská 13</a:t>
            </a:r>
          </a:p>
        </p:txBody>
      </p:sp>
      <p:pic>
        <p:nvPicPr>
          <p:cNvPr id="5" name="Obrázek 4" descr="Dánský start-up: Jaderné energetické lodě pomůžou rozvojovým zemím snížit  emise skleníkových plynů">
            <a:extLst>
              <a:ext uri="{FF2B5EF4-FFF2-40B4-BE49-F238E27FC236}">
                <a16:creationId xmlns:a16="http://schemas.microsoft.com/office/drawing/2014/main" id="{8BDF5A7F-4E73-B4D2-3BB8-526B7CE478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42" r="22434" b="-1"/>
          <a:stretch/>
        </p:blipFill>
        <p:spPr>
          <a:xfrm>
            <a:off x="20" y="1"/>
            <a:ext cx="8115280" cy="4460826"/>
          </a:xfrm>
          <a:prstGeom prst="rect">
            <a:avLst/>
          </a:prstGeom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625ED14-F0D2-4FCA-87F3-4E3D2A03D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6484110" y="2547143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31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3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089A27-5752-6EBA-82F2-FF116F9CBF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19" r="22210" b="-2"/>
          <a:stretch/>
        </p:blipFill>
        <p:spPr>
          <a:xfrm>
            <a:off x="8115298" y="-647"/>
            <a:ext cx="4076702" cy="4461043"/>
          </a:xfrm>
          <a:prstGeom prst="rect">
            <a:avLst/>
          </a:prstGeom>
        </p:spPr>
      </p:pic>
      <p:grpSp>
        <p:nvGrpSpPr>
          <p:cNvPr id="11" name="Skupina 10">
            <a:extLst>
              <a:ext uri="{FF2B5EF4-FFF2-40B4-BE49-F238E27FC236}">
                <a16:creationId xmlns:a16="http://schemas.microsoft.com/office/drawing/2014/main" id="{E7CE40C9-7213-4134-8621-A74CC59A0AAD}"/>
              </a:ext>
            </a:extLst>
          </p:cNvPr>
          <p:cNvGrpSpPr/>
          <p:nvPr/>
        </p:nvGrpSpPr>
        <p:grpSpPr>
          <a:xfrm>
            <a:off x="345971" y="179885"/>
            <a:ext cx="3208992" cy="863958"/>
            <a:chOff x="1633596" y="972987"/>
            <a:chExt cx="3208992" cy="863958"/>
          </a:xfrm>
        </p:grpSpPr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6FCBB85A-AB0A-40C6-A255-7455632845D0}"/>
                </a:ext>
              </a:extLst>
            </p:cNvPr>
            <p:cNvSpPr/>
            <p:nvPr/>
          </p:nvSpPr>
          <p:spPr>
            <a:xfrm>
              <a:off x="1633596" y="972987"/>
              <a:ext cx="3208992" cy="8639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3" name="Obrázek 12">
              <a:extLst>
                <a:ext uri="{FF2B5EF4-FFF2-40B4-BE49-F238E27FC236}">
                  <a16:creationId xmlns:a16="http://schemas.microsoft.com/office/drawing/2014/main" id="{3DC20953-0E26-49FD-993A-F0E331EE8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486" y="1061473"/>
              <a:ext cx="3079102" cy="6869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D9D89B5-CCAB-4617-B70E-501DBE3C8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525448-3E07-C212-66E6-8CB9B20B0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75" y="4583953"/>
            <a:ext cx="4685857" cy="1465973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3000" b="0">
                <a:ea typeface="+mj-lt"/>
                <a:cs typeface="+mj-lt"/>
              </a:rPr>
              <a:t>ADVANTAGES OF NUCLEAR POWERED CONTAINER SHIPS</a:t>
            </a:r>
            <a:endParaRPr lang="cs-CZ" sz="3000"/>
          </a:p>
        </p:txBody>
      </p:sp>
      <p:pic>
        <p:nvPicPr>
          <p:cNvPr id="4" name="Obrázek 3" descr="Velké nákladní lodě versus auta: kdo škodí planetě víc? | Obnovitelně">
            <a:extLst>
              <a:ext uri="{FF2B5EF4-FFF2-40B4-BE49-F238E27FC236}">
                <a16:creationId xmlns:a16="http://schemas.microsoft.com/office/drawing/2014/main" id="{99F638CD-8855-320C-4486-A883103F3D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830" b="30206"/>
          <a:stretch/>
        </p:blipFill>
        <p:spPr>
          <a:xfrm>
            <a:off x="20" y="432"/>
            <a:ext cx="12191980" cy="4244759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BBBAC-5204-036A-00F7-AEC17C5B8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378800"/>
            <a:ext cx="5638800" cy="216935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cs-CZ" err="1">
                <a:ea typeface="+mn-lt"/>
                <a:cs typeface="+mn-lt"/>
              </a:rPr>
              <a:t>Graph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of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emissions</a:t>
            </a:r>
            <a:r>
              <a:rPr lang="cs-CZ">
                <a:ea typeface="+mn-lt"/>
                <a:cs typeface="+mn-lt"/>
              </a:rPr>
              <a:t> in transport</a:t>
            </a:r>
            <a:endParaRPr lang="cs-CZ"/>
          </a:p>
          <a:p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Ships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are not in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themselves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the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biggest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producer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of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emissions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, but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thanks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to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global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trade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they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are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an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integral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part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of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our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lives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. </a:t>
            </a:r>
          </a:p>
          <a:p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We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basically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cannot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do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without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ships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and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our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only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option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is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to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try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to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replace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them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with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something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more </a:t>
            </a:r>
            <a:r>
              <a:rPr lang="cs-CZ" sz="16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ecological</a:t>
            </a:r>
            <a:r>
              <a:rPr lang="cs-CZ" sz="16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.</a:t>
            </a:r>
            <a:endParaRPr lang="cs-CZ" sz="16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14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9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209716-5C61-18CA-9D30-84A4F106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Pozitive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336BB43-5A3B-7E06-6564-B024CD71B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980297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206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A15AED-DBF7-903F-4406-1916B39F4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NegativES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6C7A6E7-5F35-203B-5384-4E66CA116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226039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08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12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FF68D-B745-A1F6-B88D-85BAF285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792" y="681317"/>
            <a:ext cx="2657064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endParaRPr lang="en-US" sz="3200" spc="750">
              <a:solidFill>
                <a:schemeClr val="bg1"/>
              </a:solidFill>
            </a:endParaRPr>
          </a:p>
        </p:txBody>
      </p:sp>
      <p:pic>
        <p:nvPicPr>
          <p:cNvPr id="4" name="Zástupný obsah 3" descr="Obsah obrázku text, skica, kresba, papír&#10;&#10;Popis se vygeneroval automaticky.">
            <a:extLst>
              <a:ext uri="{FF2B5EF4-FFF2-40B4-BE49-F238E27FC236}">
                <a16:creationId xmlns:a16="http://schemas.microsoft.com/office/drawing/2014/main" id="{0E57DAB7-F9A2-2600-C6BE-2B0529AD7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26" t="4878" r="1431"/>
          <a:stretch/>
        </p:blipFill>
        <p:spPr>
          <a:xfrm>
            <a:off x="886803" y="6581"/>
            <a:ext cx="10498250" cy="686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4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04E292-5FAB-47E8-A663-A07530CED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0FF8ED-64CE-400C-A4D5-9F943FC26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8868AD-100D-45F3-B11E-8A2936712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1999" cy="6858000"/>
          </a:xfrm>
          <a:prstGeom prst="rect">
            <a:avLst/>
          </a:prstGeom>
          <a:gradFill>
            <a:gsLst>
              <a:gs pos="49000">
                <a:schemeClr val="accent5">
                  <a:alpha val="50000"/>
                </a:schemeClr>
              </a:gs>
              <a:gs pos="100000">
                <a:schemeClr val="accent2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4742CC-05F9-44AC-AF98-AB6EF810E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0">
                <a:schemeClr val="accent2">
                  <a:alpha val="17000"/>
                </a:schemeClr>
              </a:gs>
              <a:gs pos="85000">
                <a:schemeClr val="accent4">
                  <a:alpha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3">
            <a:extLst>
              <a:ext uri="{FF2B5EF4-FFF2-40B4-BE49-F238E27FC236}">
                <a16:creationId xmlns:a16="http://schemas.microsoft.com/office/drawing/2014/main" id="{853C77DB-C7E3-4B1F-9AD0-1EB2982A8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460656" y="-2569189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accent4">
                  <a:lumMod val="60000"/>
                  <a:lumOff val="40000"/>
                  <a:alpha val="37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4B90DA-B761-B6D6-C469-2015D918F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04445"/>
            <a:ext cx="9144000" cy="2826182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 sz="4400" spc="750">
                <a:solidFill>
                  <a:schemeClr val="bg1"/>
                </a:solidFill>
              </a:rPr>
              <a:t>Thank you for your attention</a:t>
            </a:r>
          </a:p>
        </p:txBody>
      </p:sp>
      <p:pic>
        <p:nvPicPr>
          <p:cNvPr id="4" name="Obrázek 3" descr="Střední průmyslová škola strojní a elektrotechnická, České Budějovice,  Dukelská 13">
            <a:extLst>
              <a:ext uri="{FF2B5EF4-FFF2-40B4-BE49-F238E27FC236}">
                <a16:creationId xmlns:a16="http://schemas.microsoft.com/office/drawing/2014/main" id="{7969DAC7-5366-1190-1E7A-E43B38BD1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05740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7622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1A212F"/>
      </a:dk2>
      <a:lt2>
        <a:srgbClr val="F3F0F2"/>
      </a:lt2>
      <a:accent1>
        <a:srgbClr val="24B660"/>
      </a:accent1>
      <a:accent2>
        <a:srgbClr val="17B499"/>
      </a:accent2>
      <a:accent3>
        <a:srgbClr val="28ACD7"/>
      </a:accent3>
      <a:accent4>
        <a:srgbClr val="1B58D1"/>
      </a:accent4>
      <a:accent5>
        <a:srgbClr val="3E2FE4"/>
      </a:accent5>
      <a:accent6>
        <a:srgbClr val="751BD1"/>
      </a:accent6>
      <a:hlink>
        <a:srgbClr val="BF3F8A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Širokoúhlá obrazovka</PresentationFormat>
  <Paragraphs>16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Gill Sans Nova</vt:lpstr>
      <vt:lpstr>GradientRiseVTI</vt:lpstr>
      <vt:lpstr>FLOATING NUCLEAR POWER PLANT</vt:lpstr>
      <vt:lpstr>ADVANTAGES OF NUCLEAR POWERED CONTAINER SHIPS</vt:lpstr>
      <vt:lpstr>Pozitive</vt:lpstr>
      <vt:lpstr>NegativES</vt:lpstr>
      <vt:lpstr>Prezentace aplikace PowerPoint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Nikola Reitingerová</dc:creator>
  <cp:lastModifiedBy>Jiří Hána</cp:lastModifiedBy>
  <cp:revision>3</cp:revision>
  <dcterms:created xsi:type="dcterms:W3CDTF">2023-09-13T16:29:16Z</dcterms:created>
  <dcterms:modified xsi:type="dcterms:W3CDTF">2024-05-21T12:36:52Z</dcterms:modified>
</cp:coreProperties>
</file>