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4" r:id="rId6"/>
    <p:sldId id="259" r:id="rId7"/>
    <p:sldId id="260" r:id="rId8"/>
    <p:sldId id="261" r:id="rId9"/>
    <p:sldId id="262" r:id="rId10"/>
    <p:sldId id="26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254D"/>
    <a:srgbClr val="F3F2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D71233-1721-4C17-BA4D-5169B8A4A0F9}" v="3" dt="2023-09-22T06:35:45.847"/>
    <p1510:client id="{2FC2898F-A7AC-4C1B-85E1-DA2B99C97548}" v="80" dt="2023-09-21T18:48:20.962"/>
    <p1510:client id="{0CAA4E4F-85B4-411C-B461-053848CE0BA8}" v="4" dt="2023-09-25T10:11:35.401"/>
    <p1510:client id="{4C02B3E6-5F15-4393-B3CD-ED2ACA446248}" v="356" dt="2023-09-24T18:45:15.720"/>
    <p1510:client id="{44474E70-9DC6-4096-9E6B-2D3C3E3A30B6}" v="12" vWet="13" dt="2023-09-21T18:08:38.655"/>
    <p1510:client id="{FC89B7F3-9EF1-49AB-83AC-217994870C8B}" v="100" dt="2023-09-24T18:17:23.6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4BC5FF-E75D-4331-9EFE-E4B7E69006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OUR REBUILT VW T1 FOR THE FUTURE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4C71B2-372D-CB35-ACC8-4AA3E52534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MAJER, KUČERA, MYDLIL, ELIŠKA, MÍKA, KLIMEŠ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B1B15190-A98C-4741-BEFC-DCFD7EDDFB65}"/>
              </a:ext>
            </a:extLst>
          </p:cNvPr>
          <p:cNvGrpSpPr/>
          <p:nvPr/>
        </p:nvGrpSpPr>
        <p:grpSpPr>
          <a:xfrm>
            <a:off x="709866" y="693068"/>
            <a:ext cx="3208992" cy="863958"/>
            <a:chOff x="1633596" y="972987"/>
            <a:chExt cx="3208992" cy="863958"/>
          </a:xfrm>
        </p:grpSpPr>
        <p:sp>
          <p:nvSpPr>
            <p:cNvPr id="5" name="Obdélník 4">
              <a:extLst>
                <a:ext uri="{FF2B5EF4-FFF2-40B4-BE49-F238E27FC236}">
                  <a16:creationId xmlns:a16="http://schemas.microsoft.com/office/drawing/2014/main" id="{982302E6-A21B-44C4-8941-29A1F66DB089}"/>
                </a:ext>
              </a:extLst>
            </p:cNvPr>
            <p:cNvSpPr/>
            <p:nvPr/>
          </p:nvSpPr>
          <p:spPr>
            <a:xfrm>
              <a:off x="1633596" y="972987"/>
              <a:ext cx="3208992" cy="86395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0DD798FE-DED0-48A0-992C-486568BA9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486" y="1061473"/>
              <a:ext cx="3079102" cy="6869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8497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12A27-719B-FF9C-1834-01B9A2960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5713413" cy="706964"/>
          </a:xfrm>
        </p:spPr>
        <p:txBody>
          <a:bodyPr/>
          <a:lstStyle/>
          <a:p>
            <a:r>
              <a:rPr lang="en-US" b="1" dirty="0"/>
              <a:t>WHAT WILL IT BE ABOUT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87264-CB55-71F1-3AB9-2BEDD5B2E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6246582" cy="388522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At first we will introduce THE NEW FACE OF OUR T1</a:t>
            </a: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Then we will talk about MULTI-FUNCTIONAL WHEELS</a:t>
            </a:r>
          </a:p>
          <a:p>
            <a:endParaRPr lang="en-US" b="1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Then we will show you TRADITIONAL SURF</a:t>
            </a:r>
          </a:p>
          <a:p>
            <a:endParaRPr lang="en-US" b="1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Next will be FOLDING WINGS </a:t>
            </a:r>
          </a:p>
          <a:p>
            <a:endParaRPr lang="en-US" b="1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And finally we will tell you something about FUEL TANK </a:t>
            </a:r>
          </a:p>
          <a:p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061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C9714C-F079-6953-A064-8BCD1579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31334"/>
            <a:ext cx="3865134" cy="1371600"/>
          </a:xfrm>
        </p:spPr>
        <p:txBody>
          <a:bodyPr/>
          <a:lstStyle/>
          <a:p>
            <a:r>
              <a:rPr lang="cs-CZ" b="1" dirty="0"/>
              <a:t>THE NEW FACE OF OUR T1</a:t>
            </a:r>
          </a:p>
        </p:txBody>
      </p:sp>
      <p:pic>
        <p:nvPicPr>
          <p:cNvPr id="8" name="Zástupný symbol obrázku 7" descr="Obsah obrázku klipart, kresba, Grafika, kreslené&#10;&#10;Popis byl vytvořen automaticky">
            <a:extLst>
              <a:ext uri="{FF2B5EF4-FFF2-40B4-BE49-F238E27FC236}">
                <a16:creationId xmlns:a16="http://schemas.microsoft.com/office/drawing/2014/main" id="{75C65E0D-FC9D-669C-9F5F-A7346B7277D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6123" r="16123"/>
          <a:stretch>
            <a:fillRect/>
          </a:stretch>
        </p:blipFill>
        <p:spPr>
          <a:xfrm>
            <a:off x="6289358" y="1437640"/>
            <a:ext cx="5507037" cy="4572000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35894E-0E79-B817-9F51-D880E00A5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60876" y="2550160"/>
            <a:ext cx="4335683" cy="250952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1800" b="1" err="1">
                <a:solidFill>
                  <a:schemeClr val="bg1"/>
                </a:solidFill>
              </a:rPr>
              <a:t>Everything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new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except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the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original</a:t>
            </a:r>
            <a:r>
              <a:rPr lang="cs-CZ" sz="1800" b="1" dirty="0">
                <a:solidFill>
                  <a:schemeClr val="bg1"/>
                </a:solidFill>
              </a:rPr>
              <a:t> face</a:t>
            </a:r>
            <a:endParaRPr lang="en-US">
              <a:solidFill>
                <a:schemeClr val="bg1"/>
              </a:solidFill>
            </a:endParaRPr>
          </a:p>
          <a:p>
            <a:r>
              <a:rPr lang="cs-CZ" sz="1800" b="1" err="1">
                <a:solidFill>
                  <a:schemeClr val="bg1"/>
                </a:solidFill>
              </a:rPr>
              <a:t>Evolutionary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flying</a:t>
            </a:r>
            <a:r>
              <a:rPr lang="cs-CZ" sz="1800" b="1" dirty="0">
                <a:solidFill>
                  <a:schemeClr val="bg1"/>
                </a:solidFill>
              </a:rPr>
              <a:t> car </a:t>
            </a:r>
            <a:r>
              <a:rPr lang="cs-CZ" sz="1800" b="1" err="1">
                <a:solidFill>
                  <a:schemeClr val="bg1"/>
                </a:solidFill>
              </a:rPr>
              <a:t>powered</a:t>
            </a:r>
            <a:r>
              <a:rPr lang="cs-CZ" sz="1800" b="1" dirty="0">
                <a:solidFill>
                  <a:schemeClr val="bg1"/>
                </a:solidFill>
              </a:rPr>
              <a:t> by hydrogen</a:t>
            </a:r>
          </a:p>
          <a:p>
            <a:r>
              <a:rPr lang="cs-CZ" sz="1800" b="1" err="1">
                <a:solidFill>
                  <a:schemeClr val="bg1"/>
                </a:solidFill>
              </a:rPr>
              <a:t>Considerate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of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the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ecological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situation</a:t>
            </a:r>
            <a:endParaRPr lang="cs-CZ" sz="1800" b="1">
              <a:solidFill>
                <a:schemeClr val="bg1"/>
              </a:solidFill>
            </a:endParaRPr>
          </a:p>
          <a:p>
            <a:r>
              <a:rPr lang="cs-CZ" sz="1800" b="1" err="1">
                <a:solidFill>
                  <a:schemeClr val="bg1"/>
                </a:solidFill>
              </a:rPr>
              <a:t>Ground-breaking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new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multi-functional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components</a:t>
            </a:r>
            <a:r>
              <a:rPr lang="cs-CZ" sz="1800" b="1" dirty="0">
                <a:solidFill>
                  <a:schemeClr val="bg1"/>
                </a:solidFill>
              </a:rPr>
              <a:t> …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474A0E5-861C-4224-3A41-B41F24939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037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06C598-9243-A0E4-2F47-FB5C82393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143000"/>
            <a:ext cx="4046965" cy="108034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MULTI-FUNCTIONAL WHEELS</a:t>
            </a:r>
          </a:p>
        </p:txBody>
      </p:sp>
      <p:pic>
        <p:nvPicPr>
          <p:cNvPr id="5" name="Zástupný symbol obrázku 4">
            <a:extLst>
              <a:ext uri="{FF2B5EF4-FFF2-40B4-BE49-F238E27FC236}">
                <a16:creationId xmlns:a16="http://schemas.microsoft.com/office/drawing/2014/main" id="{AF694F67-9983-1B2D-6C61-4610C3E3721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3113" b="3113"/>
          <a:stretch/>
        </p:blipFill>
        <p:spPr/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CA09460-90E0-84A5-8BE5-4B08E2655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2540000"/>
            <a:ext cx="3859212" cy="24892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1800" b="1" dirty="0">
                <a:solidFill>
                  <a:schemeClr val="bg1"/>
                </a:solidFill>
              </a:rPr>
              <a:t>They </a:t>
            </a:r>
            <a:r>
              <a:rPr lang="cs-CZ" sz="1800" b="1" err="1">
                <a:solidFill>
                  <a:schemeClr val="bg1"/>
                </a:solidFill>
              </a:rPr>
              <a:t>allow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the</a:t>
            </a:r>
            <a:r>
              <a:rPr lang="cs-CZ" sz="1800" b="1" dirty="0">
                <a:solidFill>
                  <a:schemeClr val="bg1"/>
                </a:solidFill>
              </a:rPr>
              <a:t> car to drive on </a:t>
            </a:r>
            <a:r>
              <a:rPr lang="cs-CZ" sz="1800" b="1" err="1">
                <a:solidFill>
                  <a:schemeClr val="bg1"/>
                </a:solidFill>
              </a:rPr>
              <a:t>the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ground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or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giving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the</a:t>
            </a:r>
            <a:r>
              <a:rPr lang="cs-CZ" sz="1800" b="1" dirty="0">
                <a:solidFill>
                  <a:schemeClr val="bg1"/>
                </a:solidFill>
              </a:rPr>
              <a:t> car </a:t>
            </a:r>
            <a:r>
              <a:rPr lang="cs-CZ" sz="1800" b="1" err="1">
                <a:solidFill>
                  <a:schemeClr val="bg1"/>
                </a:solidFill>
              </a:rPr>
              <a:t>ability</a:t>
            </a:r>
            <a:r>
              <a:rPr lang="cs-CZ" sz="1800" b="1" dirty="0">
                <a:solidFill>
                  <a:schemeClr val="bg1"/>
                </a:solidFill>
              </a:rPr>
              <a:t> to </a:t>
            </a:r>
            <a:r>
              <a:rPr lang="cs-CZ" sz="1800" b="1" err="1">
                <a:solidFill>
                  <a:schemeClr val="bg1"/>
                </a:solidFill>
              </a:rPr>
              <a:t>fly</a:t>
            </a:r>
            <a:endParaRPr lang="cs-CZ" sz="1800" b="1">
              <a:solidFill>
                <a:schemeClr val="bg1"/>
              </a:solidFill>
            </a:endParaRPr>
          </a:p>
          <a:p>
            <a:r>
              <a:rPr lang="cs-CZ" sz="1800" b="1" dirty="0">
                <a:solidFill>
                  <a:schemeClr val="bg1"/>
                </a:solidFill>
              </a:rPr>
              <a:t>Made out </a:t>
            </a:r>
            <a:r>
              <a:rPr lang="cs-CZ" sz="1800" b="1" dirty="0" err="1">
                <a:solidFill>
                  <a:schemeClr val="bg1"/>
                </a:solidFill>
              </a:rPr>
              <a:t>of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dirty="0" err="1">
                <a:solidFill>
                  <a:schemeClr val="bg1"/>
                </a:solidFill>
              </a:rPr>
              <a:t>lightweight</a:t>
            </a:r>
            <a:r>
              <a:rPr lang="cs-CZ" sz="1800" b="1" dirty="0">
                <a:solidFill>
                  <a:schemeClr val="bg1"/>
                </a:solidFill>
              </a:rPr>
              <a:t> but </a:t>
            </a:r>
            <a:r>
              <a:rPr lang="cs-CZ" sz="1800" b="1" dirty="0" err="1">
                <a:solidFill>
                  <a:schemeClr val="bg1"/>
                </a:solidFill>
              </a:rPr>
              <a:t>strong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dirty="0" err="1">
                <a:solidFill>
                  <a:schemeClr val="bg1"/>
                </a:solidFill>
              </a:rPr>
              <a:t>material</a:t>
            </a:r>
          </a:p>
          <a:p>
            <a:r>
              <a:rPr lang="cs-CZ" sz="1800" b="1" err="1">
                <a:solidFill>
                  <a:schemeClr val="bg1"/>
                </a:solidFill>
              </a:rPr>
              <a:t>Tires</a:t>
            </a:r>
            <a:r>
              <a:rPr lang="cs-CZ" sz="1800" b="1" dirty="0">
                <a:solidFill>
                  <a:schemeClr val="bg1"/>
                </a:solidFill>
              </a:rPr>
              <a:t> are </a:t>
            </a:r>
            <a:r>
              <a:rPr lang="cs-CZ" sz="1800" b="1" err="1">
                <a:solidFill>
                  <a:schemeClr val="bg1"/>
                </a:solidFill>
              </a:rPr>
              <a:t>ecologically</a:t>
            </a:r>
            <a:r>
              <a:rPr lang="cs-CZ" sz="1800" b="1" dirty="0">
                <a:solidFill>
                  <a:schemeClr val="bg1"/>
                </a:solidFill>
              </a:rPr>
              <a:t> made out </a:t>
            </a:r>
            <a:r>
              <a:rPr lang="cs-CZ" sz="1800" b="1" err="1">
                <a:solidFill>
                  <a:schemeClr val="bg1"/>
                </a:solidFill>
              </a:rPr>
              <a:t>of</a:t>
            </a:r>
            <a:r>
              <a:rPr lang="cs-CZ" sz="1800" b="1" dirty="0">
                <a:solidFill>
                  <a:schemeClr val="bg1"/>
                </a:solidFill>
              </a:rPr>
              <a:t> natural </a:t>
            </a:r>
            <a:r>
              <a:rPr lang="cs-CZ" sz="1800" b="1" err="1">
                <a:solidFill>
                  <a:schemeClr val="bg1"/>
                </a:solidFill>
              </a:rPr>
              <a:t>rubber</a:t>
            </a:r>
            <a:endParaRPr lang="cs-CZ" sz="180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80148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CC794-BE0A-2038-D463-8AF52D934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032" y="1143001"/>
            <a:ext cx="3778353" cy="97027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TRADITIONAL SURF</a:t>
            </a:r>
          </a:p>
        </p:txBody>
      </p:sp>
      <p:pic>
        <p:nvPicPr>
          <p:cNvPr id="5" name="Zástupný symbol obrázku 4">
            <a:extLst>
              <a:ext uri="{FF2B5EF4-FFF2-40B4-BE49-F238E27FC236}">
                <a16:creationId xmlns:a16="http://schemas.microsoft.com/office/drawing/2014/main" id="{3FBAEECF-DC2C-D5A2-45FD-0761847243B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8949" r="8949"/>
          <a:stretch/>
        </p:blipFill>
        <p:spPr/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E98D902-9B7E-E01E-DEE7-FCAA5C27A9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9032" y="2225040"/>
            <a:ext cx="3859212" cy="25196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1800" b="1" err="1">
                <a:solidFill>
                  <a:schemeClr val="bg1"/>
                </a:solidFill>
              </a:rPr>
              <a:t>Traditional</a:t>
            </a:r>
            <a:r>
              <a:rPr lang="cs-CZ" sz="1800" b="1" dirty="0">
                <a:solidFill>
                  <a:schemeClr val="bg1"/>
                </a:solidFill>
              </a:rPr>
              <a:t> surf cant </a:t>
            </a:r>
            <a:r>
              <a:rPr lang="cs-CZ" sz="1800" b="1" err="1">
                <a:solidFill>
                  <a:schemeClr val="bg1"/>
                </a:solidFill>
              </a:rPr>
              <a:t>be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missed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for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compliance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with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the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original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appearance</a:t>
            </a:r>
            <a:endParaRPr lang="cs-CZ" sz="1800" b="1">
              <a:solidFill>
                <a:schemeClr val="bg1"/>
              </a:solidFill>
            </a:endParaRPr>
          </a:p>
          <a:p>
            <a:r>
              <a:rPr lang="cs-CZ" sz="1800" b="1" err="1">
                <a:solidFill>
                  <a:schemeClr val="bg1"/>
                </a:solidFill>
              </a:rPr>
              <a:t>There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is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solar</a:t>
            </a:r>
            <a:r>
              <a:rPr lang="cs-CZ" sz="1800" b="1" dirty="0">
                <a:solidFill>
                  <a:schemeClr val="bg1"/>
                </a:solidFill>
              </a:rPr>
              <a:t> panel </a:t>
            </a:r>
            <a:r>
              <a:rPr lang="cs-CZ" sz="1800" b="1" err="1">
                <a:solidFill>
                  <a:schemeClr val="bg1"/>
                </a:solidFill>
              </a:rPr>
              <a:t>built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into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the</a:t>
            </a:r>
            <a:r>
              <a:rPr lang="cs-CZ" sz="1800" b="1" dirty="0">
                <a:solidFill>
                  <a:schemeClr val="bg1"/>
                </a:solidFill>
              </a:rPr>
              <a:t> surf </a:t>
            </a:r>
            <a:r>
              <a:rPr lang="cs-CZ" sz="1800" b="1" err="1">
                <a:solidFill>
                  <a:schemeClr val="bg1"/>
                </a:solidFill>
              </a:rPr>
              <a:t>for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battery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charging</a:t>
            </a:r>
            <a:endParaRPr lang="cs-CZ" sz="180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/>
          </a:p>
        </p:txBody>
      </p:sp>
    </p:spTree>
    <p:extLst>
      <p:ext uri="{BB962C8B-B14F-4D97-AF65-F5344CB8AC3E}">
        <p14:creationId xmlns:p14="http://schemas.microsoft.com/office/powerpoint/2010/main" val="3991401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F7314E-BD1B-D8B6-2CF2-B8687A138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143000"/>
            <a:ext cx="3865134" cy="673947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FOLDING WINGS</a:t>
            </a:r>
            <a:r>
              <a:rPr lang="cs-CZ" dirty="0"/>
              <a:t> </a:t>
            </a:r>
            <a:endParaRPr lang="cs-CZ"/>
          </a:p>
        </p:txBody>
      </p:sp>
      <p:pic>
        <p:nvPicPr>
          <p:cNvPr id="6" name="Zástupný symbol obrázku 5" descr="Obsah obrázku klipart, kresba, kreslené, ilustrace&#10;&#10;Popis se vygeneroval automaticky.">
            <a:extLst>
              <a:ext uri="{FF2B5EF4-FFF2-40B4-BE49-F238E27FC236}">
                <a16:creationId xmlns:a16="http://schemas.microsoft.com/office/drawing/2014/main" id="{F27CDDFE-5D81-0708-1259-EA985016F30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0593" r="10593"/>
          <a:stretch/>
        </p:blipFill>
        <p:spPr>
          <a:xfrm>
            <a:off x="6756806" y="1143000"/>
            <a:ext cx="3227193" cy="4572000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9F6BBA1-3942-2802-410A-CAFC7937D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2184400"/>
            <a:ext cx="3859212" cy="2844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1800" b="1" dirty="0">
                <a:solidFill>
                  <a:schemeClr val="bg1"/>
                </a:solidFill>
              </a:rPr>
              <a:t>Made out </a:t>
            </a:r>
            <a:r>
              <a:rPr lang="cs-CZ" sz="1800" b="1" dirty="0" err="1">
                <a:solidFill>
                  <a:schemeClr val="bg1"/>
                </a:solidFill>
              </a:rPr>
              <a:t>of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dirty="0" err="1">
                <a:solidFill>
                  <a:schemeClr val="bg1"/>
                </a:solidFill>
              </a:rPr>
              <a:t>carbon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dirty="0" err="1">
                <a:solidFill>
                  <a:schemeClr val="bg1"/>
                </a:solidFill>
              </a:rPr>
              <a:t>fibers</a:t>
            </a:r>
            <a:endParaRPr lang="cs-CZ" sz="1800" b="1" dirty="0">
              <a:solidFill>
                <a:schemeClr val="bg1"/>
              </a:solidFill>
            </a:endParaRPr>
          </a:p>
          <a:p>
            <a:r>
              <a:rPr lang="cs-CZ" sz="1800" b="1" err="1">
                <a:solidFill>
                  <a:schemeClr val="bg1"/>
                </a:solidFill>
              </a:rPr>
              <a:t>With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small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powerful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turbine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for</a:t>
            </a:r>
            <a:r>
              <a:rPr lang="cs-CZ" sz="1800" b="1" dirty="0">
                <a:solidFill>
                  <a:schemeClr val="bg1"/>
                </a:solidFill>
              </a:rPr>
              <a:t> more </a:t>
            </a:r>
            <a:r>
              <a:rPr lang="cs-CZ" sz="1800" b="1" err="1">
                <a:solidFill>
                  <a:schemeClr val="bg1"/>
                </a:solidFill>
              </a:rPr>
              <a:t>powerful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flying</a:t>
            </a:r>
            <a:endParaRPr lang="cs-CZ" sz="1800" b="1">
              <a:solidFill>
                <a:schemeClr val="bg1"/>
              </a:solidFill>
            </a:endParaRPr>
          </a:p>
          <a:p>
            <a:r>
              <a:rPr lang="cs-CZ" sz="1800" b="1" err="1">
                <a:solidFill>
                  <a:schemeClr val="bg1"/>
                </a:solidFill>
              </a:rPr>
              <a:t>Wings</a:t>
            </a:r>
            <a:r>
              <a:rPr lang="cs-CZ" sz="1800" b="1" dirty="0">
                <a:solidFill>
                  <a:schemeClr val="bg1"/>
                </a:solidFill>
              </a:rPr>
              <a:t> are </a:t>
            </a:r>
            <a:r>
              <a:rPr lang="cs-CZ" sz="1800" b="1" err="1">
                <a:solidFill>
                  <a:schemeClr val="bg1"/>
                </a:solidFill>
              </a:rPr>
              <a:t>folding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for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practicality</a:t>
            </a:r>
            <a:r>
              <a:rPr lang="cs-CZ" sz="1800" b="1" dirty="0">
                <a:solidFill>
                  <a:schemeClr val="bg1"/>
                </a:solidFill>
              </a:rPr>
              <a:t> in </a:t>
            </a:r>
            <a:r>
              <a:rPr lang="cs-CZ" sz="1800" b="1" err="1">
                <a:solidFill>
                  <a:schemeClr val="bg1"/>
                </a:solidFill>
              </a:rPr>
              <a:t>normal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operations</a:t>
            </a:r>
            <a:r>
              <a:rPr lang="cs-CZ" sz="1600" b="1" dirty="0">
                <a:solidFill>
                  <a:schemeClr val="bg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5247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574764-84C3-F457-BE04-6C615C029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032" y="1256453"/>
            <a:ext cx="3865134" cy="572347"/>
          </a:xfrm>
        </p:spPr>
        <p:txBody>
          <a:bodyPr>
            <a:noAutofit/>
          </a:bodyPr>
          <a:lstStyle/>
          <a:p>
            <a:r>
              <a:rPr lang="cs-CZ" b="1" dirty="0"/>
              <a:t>FUEL TANK</a:t>
            </a:r>
          </a:p>
        </p:txBody>
      </p:sp>
      <p:pic>
        <p:nvPicPr>
          <p:cNvPr id="5" name="Zástupný symbol obrázku 4" descr="Obsah obrázku text, logo, kreslené, snímek obrazovky&#10;&#10;Popis se vygeneroval automaticky.">
            <a:extLst>
              <a:ext uri="{FF2B5EF4-FFF2-40B4-BE49-F238E27FC236}">
                <a16:creationId xmlns:a16="http://schemas.microsoft.com/office/drawing/2014/main" id="{4471D311-DB44-3F35-F707-B928C6DA6B4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3113" b="3113"/>
          <a:stretch/>
        </p:blipFill>
        <p:spPr>
          <a:xfrm>
            <a:off x="6547870" y="1020097"/>
            <a:ext cx="3313225" cy="4694903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84D2C3-CD43-8955-B459-E48E4F04E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0140" y="2184401"/>
            <a:ext cx="4618660" cy="2844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1800" b="1" dirty="0">
                <a:solidFill>
                  <a:schemeClr val="bg1"/>
                </a:solidFill>
              </a:rPr>
              <a:t>Tank </a:t>
            </a:r>
            <a:r>
              <a:rPr lang="cs-CZ" sz="1800" b="1" err="1">
                <a:solidFill>
                  <a:schemeClr val="bg1"/>
                </a:solidFill>
              </a:rPr>
              <a:t>is</a:t>
            </a:r>
            <a:r>
              <a:rPr lang="cs-CZ" sz="1800" b="1" dirty="0">
                <a:solidFill>
                  <a:schemeClr val="bg1"/>
                </a:solidFill>
              </a:rPr>
              <a:t> made </a:t>
            </a:r>
            <a:r>
              <a:rPr lang="cs-CZ" sz="1800" b="1" err="1">
                <a:solidFill>
                  <a:schemeClr val="bg1"/>
                </a:solidFill>
              </a:rPr>
              <a:t>especially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for</a:t>
            </a:r>
            <a:r>
              <a:rPr lang="cs-CZ" sz="1800" b="1" dirty="0">
                <a:solidFill>
                  <a:schemeClr val="bg1"/>
                </a:solidFill>
              </a:rPr>
              <a:t> hydrogen</a:t>
            </a:r>
            <a:endParaRPr lang="cs-CZ" sz="1800">
              <a:solidFill>
                <a:schemeClr val="bg1"/>
              </a:solidFill>
            </a:endParaRPr>
          </a:p>
          <a:p>
            <a:r>
              <a:rPr lang="cs-CZ" sz="1800" b="1" dirty="0">
                <a:solidFill>
                  <a:schemeClr val="bg1"/>
                </a:solidFill>
              </a:rPr>
              <a:t>100% </a:t>
            </a:r>
            <a:r>
              <a:rPr lang="cs-CZ" sz="1800" b="1" err="1">
                <a:solidFill>
                  <a:schemeClr val="bg1"/>
                </a:solidFill>
              </a:rPr>
              <a:t>verified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security</a:t>
            </a:r>
            <a:r>
              <a:rPr lang="cs-CZ" sz="1800" b="1" dirty="0">
                <a:solidFill>
                  <a:schemeClr val="bg1"/>
                </a:solidFill>
              </a:rPr>
              <a:t> </a:t>
            </a:r>
          </a:p>
          <a:p>
            <a:r>
              <a:rPr lang="cs-CZ" sz="1800" b="1" dirty="0">
                <a:solidFill>
                  <a:schemeClr val="bg1"/>
                </a:solidFill>
              </a:rPr>
              <a:t>(made out </a:t>
            </a:r>
            <a:r>
              <a:rPr lang="cs-CZ" sz="1800" b="1" dirty="0" err="1">
                <a:solidFill>
                  <a:schemeClr val="bg1"/>
                </a:solidFill>
              </a:rPr>
              <a:t>of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dirty="0" err="1">
                <a:solidFill>
                  <a:schemeClr val="bg1"/>
                </a:solidFill>
              </a:rPr>
              <a:t>strong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dirty="0" err="1">
                <a:solidFill>
                  <a:schemeClr val="bg1"/>
                </a:solidFill>
              </a:rPr>
              <a:t>material</a:t>
            </a:r>
            <a:r>
              <a:rPr lang="cs-CZ" sz="1800" b="1" dirty="0">
                <a:solidFill>
                  <a:schemeClr val="bg1"/>
                </a:solidFill>
              </a:rPr>
              <a:t> + </a:t>
            </a:r>
            <a:r>
              <a:rPr lang="cs-CZ" sz="1800" b="1" dirty="0" err="1">
                <a:solidFill>
                  <a:schemeClr val="bg1"/>
                </a:solidFill>
              </a:rPr>
              <a:t>lots</a:t>
            </a:r>
            <a:r>
              <a:rPr lang="cs-CZ" sz="1800" b="1" dirty="0">
                <a:solidFill>
                  <a:schemeClr val="bg1"/>
                </a:solidFill>
              </a:rPr>
              <a:t> 	</a:t>
            </a:r>
            <a:r>
              <a:rPr lang="cs-CZ" sz="1800" b="1" dirty="0" err="1">
                <a:solidFill>
                  <a:schemeClr val="bg1"/>
                </a:solidFill>
              </a:rPr>
              <a:t>of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dirty="0" err="1">
                <a:solidFill>
                  <a:schemeClr val="bg1"/>
                </a:solidFill>
              </a:rPr>
              <a:t>sensors</a:t>
            </a:r>
            <a:r>
              <a:rPr lang="cs-CZ" sz="1800" b="1" dirty="0">
                <a:solidFill>
                  <a:schemeClr val="bg1"/>
                </a:solidFill>
              </a:rPr>
              <a:t>) </a:t>
            </a:r>
          </a:p>
          <a:p>
            <a:r>
              <a:rPr lang="cs-CZ" sz="1800" b="1" err="1">
                <a:solidFill>
                  <a:schemeClr val="bg1"/>
                </a:solidFill>
              </a:rPr>
              <a:t>With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digital</a:t>
            </a:r>
            <a:r>
              <a:rPr lang="cs-CZ" sz="1800" b="1" dirty="0">
                <a:solidFill>
                  <a:schemeClr val="bg1"/>
                </a:solidFill>
              </a:rPr>
              <a:t> display </a:t>
            </a:r>
            <a:r>
              <a:rPr lang="cs-CZ" sz="1800" b="1" err="1">
                <a:solidFill>
                  <a:schemeClr val="bg1"/>
                </a:solidFill>
              </a:rPr>
              <a:t>with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fuel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err="1">
                <a:solidFill>
                  <a:schemeClr val="bg1"/>
                </a:solidFill>
              </a:rPr>
              <a:t>information</a:t>
            </a:r>
            <a:r>
              <a:rPr lang="cs-CZ" sz="1800" b="1" dirty="0">
                <a:solidFill>
                  <a:schemeClr val="bg1"/>
                </a:solidFill>
              </a:rPr>
              <a:t> (</a:t>
            </a:r>
            <a:r>
              <a:rPr lang="cs-CZ" sz="1800" b="1" err="1">
                <a:solidFill>
                  <a:schemeClr val="bg1"/>
                </a:solidFill>
              </a:rPr>
              <a:t>pressure</a:t>
            </a:r>
            <a:r>
              <a:rPr lang="cs-CZ" sz="1800" b="1" dirty="0">
                <a:solidFill>
                  <a:schemeClr val="bg1"/>
                </a:solidFill>
              </a:rPr>
              <a:t> and </a:t>
            </a:r>
            <a:r>
              <a:rPr lang="cs-CZ" sz="1800" b="1" err="1">
                <a:solidFill>
                  <a:schemeClr val="bg1"/>
                </a:solidFill>
              </a:rPr>
              <a:t>volume</a:t>
            </a:r>
            <a:r>
              <a:rPr lang="cs-CZ" sz="1800" b="1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49921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3A534-ECD7-543C-0CBC-7C027AF1F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09" y="2771855"/>
            <a:ext cx="4767810" cy="1313637"/>
          </a:xfrm>
        </p:spPr>
        <p:txBody>
          <a:bodyPr/>
          <a:lstStyle/>
          <a:p>
            <a:pPr algn="ctr"/>
            <a:r>
              <a:rPr lang="en-US" b="1" dirty="0"/>
              <a:t>THANK YOU FOR YOUR ATTENTION 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56C461-17B0-E0AF-BC10-C8B5973BAEF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766907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98dcd03-f3f0-4396-831d-075b0ac8c19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6EF73D80DE78945AD9EAD3CEB0431D8" ma:contentTypeVersion="7" ma:contentTypeDescription="Vytvoří nový dokument" ma:contentTypeScope="" ma:versionID="6d0b66168bec21599e9503ef1323116f">
  <xsd:schema xmlns:xsd="http://www.w3.org/2001/XMLSchema" xmlns:xs="http://www.w3.org/2001/XMLSchema" xmlns:p="http://schemas.microsoft.com/office/2006/metadata/properties" xmlns:ns3="f98dcd03-f3f0-4396-831d-075b0ac8c196" xmlns:ns4="8a84b313-e885-4852-94a9-45b6f10a12af" targetNamespace="http://schemas.microsoft.com/office/2006/metadata/properties" ma:root="true" ma:fieldsID="bd60a9a4a1981207442d633bc73e5ebd" ns3:_="" ns4:_="">
    <xsd:import namespace="f98dcd03-f3f0-4396-831d-075b0ac8c196"/>
    <xsd:import namespace="8a84b313-e885-4852-94a9-45b6f10a12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dcd03-f3f0-4396-831d-075b0ac8c1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84b313-e885-4852-94a9-45b6f10a12a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945B45-5EB0-4FD3-A758-365E963D6E50}">
  <ds:schemaRefs>
    <ds:schemaRef ds:uri="f98dcd03-f3f0-4396-831d-075b0ac8c196"/>
    <ds:schemaRef ds:uri="http://schemas.microsoft.com/office/2006/metadata/properties"/>
    <ds:schemaRef ds:uri="http://schemas.microsoft.com/office/infopath/2007/PartnerControls"/>
    <ds:schemaRef ds:uri="http://www.w3.org/2000/xmlns/"/>
    <ds:schemaRef ds:uri="http://www.w3.org/2001/XMLSchema-instance"/>
  </ds:schemaRefs>
</ds:datastoreItem>
</file>

<file path=customXml/itemProps2.xml><?xml version="1.0" encoding="utf-8"?>
<ds:datastoreItem xmlns:ds="http://schemas.openxmlformats.org/officeDocument/2006/customXml" ds:itemID="{FBF37070-12EA-4FCE-AE1C-1B3F08E55548}">
  <ds:schemaRefs>
    <ds:schemaRef ds:uri="8a84b313-e885-4852-94a9-45b6f10a12af"/>
    <ds:schemaRef ds:uri="f98dcd03-f3f0-4396-831d-075b0ac8c19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E1CA62A-676F-4169-BD55-B043DE6897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síň]]</Template>
  <TotalTime>0</TotalTime>
  <Words>221</Words>
  <Application>Microsoft Office PowerPoint</Application>
  <PresentationFormat>Širokoúhlá obrazovka</PresentationFormat>
  <Paragraphs>34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OUR REBUILT VW T1 FOR THE FUTURE</vt:lpstr>
      <vt:lpstr>WHAT WILL IT BE ABOUT ?</vt:lpstr>
      <vt:lpstr>THE NEW FACE OF OUR T1</vt:lpstr>
      <vt:lpstr>MULTI-FUNCTIONAL WHEELS</vt:lpstr>
      <vt:lpstr>TRADITIONAL SURF</vt:lpstr>
      <vt:lpstr>FOLDING WINGS </vt:lpstr>
      <vt:lpstr>FUEL TANK</vt:lpstr>
      <vt:lpstr>THANK YOU FOR YOUR ATTENTION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REBUILT VW T1 FOR THE FUTURE</dc:title>
  <dc:creator>Petr Kučera</dc:creator>
  <cp:lastModifiedBy>Jiří Hána</cp:lastModifiedBy>
  <cp:revision>146</cp:revision>
  <dcterms:created xsi:type="dcterms:W3CDTF">2023-09-21T15:42:48Z</dcterms:created>
  <dcterms:modified xsi:type="dcterms:W3CDTF">2024-05-21T12:37:14Z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0x010100B6EF73D80DE78945AD9EAD3CEB0431D8</vt:lpwstr>
  </property>
</Properties>
</file>