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64" r:id="rId7"/>
    <p:sldId id="261" r:id="rId8"/>
    <p:sldId id="265" r:id="rId9"/>
    <p:sldId id="26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062052-6A32-0120-4BC7-F36E91B6CCA7}" v="1" dt="2023-09-26T07:27:35.035"/>
    <p1510:client id="{A0FB618E-7485-6F7D-B774-4801D06ADE25}" v="6" dt="2023-09-25T10:01:09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4736CC-534A-48CE-9694-81D4A22520D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3A61E254-4312-4377-A78B-AC59F4E303E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Big </a:t>
          </a:r>
          <a:r>
            <a:rPr lang="cs-CZ" err="1"/>
            <a:t>power</a:t>
          </a:r>
          <a:r>
            <a:rPr lang="cs-CZ"/>
            <a:t> performance</a:t>
          </a:r>
          <a:endParaRPr lang="en-US"/>
        </a:p>
      </dgm:t>
    </dgm:pt>
    <dgm:pt modelId="{B23F9CC2-623D-460F-BE40-B69F384AA042}" type="parTrans" cxnId="{46178EB7-06F0-4085-85EE-F066CEA80601}">
      <dgm:prSet/>
      <dgm:spPr/>
      <dgm:t>
        <a:bodyPr/>
        <a:lstStyle/>
        <a:p>
          <a:endParaRPr lang="en-US"/>
        </a:p>
      </dgm:t>
    </dgm:pt>
    <dgm:pt modelId="{7C0C2270-F804-467E-BC1B-F4DDEFCD47ED}" type="sibTrans" cxnId="{46178EB7-06F0-4085-85EE-F066CEA80601}">
      <dgm:prSet/>
      <dgm:spPr/>
      <dgm:t>
        <a:bodyPr/>
        <a:lstStyle/>
        <a:p>
          <a:endParaRPr lang="en-US"/>
        </a:p>
      </dgm:t>
    </dgm:pt>
    <dgm:pt modelId="{B507BDFA-9484-46B2-A056-A37139C0362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Zero</a:t>
          </a:r>
          <a:r>
            <a:rPr lang="cs-CZ"/>
            <a:t> </a:t>
          </a:r>
          <a:r>
            <a:rPr lang="cs-CZ" err="1"/>
            <a:t>emission</a:t>
          </a:r>
          <a:endParaRPr lang="en-US" err="1"/>
        </a:p>
      </dgm:t>
    </dgm:pt>
    <dgm:pt modelId="{B218107C-437B-48DA-8C26-B17EB3B47AAB}" type="parTrans" cxnId="{042E2BFF-808F-45C0-9C86-46D888906E44}">
      <dgm:prSet/>
      <dgm:spPr/>
      <dgm:t>
        <a:bodyPr/>
        <a:lstStyle/>
        <a:p>
          <a:endParaRPr lang="en-US"/>
        </a:p>
      </dgm:t>
    </dgm:pt>
    <dgm:pt modelId="{653BAF88-6D93-4E28-BCAD-1DC898B6AE8C}" type="sibTrans" cxnId="{042E2BFF-808F-45C0-9C86-46D888906E44}">
      <dgm:prSet/>
      <dgm:spPr/>
      <dgm:t>
        <a:bodyPr/>
        <a:lstStyle/>
        <a:p>
          <a:endParaRPr lang="en-US"/>
        </a:p>
      </dgm:t>
    </dgm:pt>
    <dgm:pt modelId="{5BE5F741-9EF1-4D1F-B9B8-2EE63D7AA2D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Use in </a:t>
          </a:r>
          <a:r>
            <a:rPr lang="cs-CZ" err="1"/>
            <a:t>the</a:t>
          </a:r>
          <a:r>
            <a:rPr lang="cs-CZ"/>
            <a:t> </a:t>
          </a:r>
          <a:r>
            <a:rPr lang="cs-CZ" err="1"/>
            <a:t>future</a:t>
          </a:r>
          <a:endParaRPr lang="en-US" err="1"/>
        </a:p>
      </dgm:t>
    </dgm:pt>
    <dgm:pt modelId="{BB10DBDF-6805-46FE-9178-A4AFE20A4121}" type="parTrans" cxnId="{B4023C32-F153-430C-8BDA-B72E104009D7}">
      <dgm:prSet/>
      <dgm:spPr/>
      <dgm:t>
        <a:bodyPr/>
        <a:lstStyle/>
        <a:p>
          <a:endParaRPr lang="en-US"/>
        </a:p>
      </dgm:t>
    </dgm:pt>
    <dgm:pt modelId="{BC0FFC4D-FB25-442A-9730-3676E5696176}" type="sibTrans" cxnId="{B4023C32-F153-430C-8BDA-B72E104009D7}">
      <dgm:prSet/>
      <dgm:spPr/>
      <dgm:t>
        <a:bodyPr/>
        <a:lstStyle/>
        <a:p>
          <a:endParaRPr lang="en-US"/>
        </a:p>
      </dgm:t>
    </dgm:pt>
    <dgm:pt modelId="{1C6AD12C-9539-431B-BE88-5B52EE6F3C0C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Fuel capacity</a:t>
          </a:r>
          <a:endParaRPr lang="cs-CZ">
            <a:latin typeface="Calibri Light" panose="020F0302020204030204"/>
          </a:endParaRPr>
        </a:p>
      </dgm:t>
    </dgm:pt>
    <dgm:pt modelId="{C35CDCB9-B417-45D8-BC3E-DC3CD9D71571}" type="parTrans" cxnId="{725BECFF-6050-457F-BB4A-60521B93D780}">
      <dgm:prSet/>
      <dgm:spPr/>
    </dgm:pt>
    <dgm:pt modelId="{D2C6BCF4-E455-4340-B222-4033D72860A6}" type="sibTrans" cxnId="{725BECFF-6050-457F-BB4A-60521B93D780}">
      <dgm:prSet/>
      <dgm:spPr/>
    </dgm:pt>
    <dgm:pt modelId="{FA1D08FA-4B5A-4B49-866C-1BA0689A72F4}" type="pres">
      <dgm:prSet presAssocID="{654736CC-534A-48CE-9694-81D4A22520D6}" presName="root" presStyleCnt="0">
        <dgm:presLayoutVars>
          <dgm:dir/>
          <dgm:resizeHandles val="exact"/>
        </dgm:presLayoutVars>
      </dgm:prSet>
      <dgm:spPr/>
    </dgm:pt>
    <dgm:pt modelId="{01921538-50B1-4852-A655-1BEC10E054B5}" type="pres">
      <dgm:prSet presAssocID="{3A61E254-4312-4377-A78B-AC59F4E303E6}" presName="compNode" presStyleCnt="0"/>
      <dgm:spPr/>
    </dgm:pt>
    <dgm:pt modelId="{E3410B86-03A5-4946-A909-5A9651D7933B}" type="pres">
      <dgm:prSet presAssocID="{3A61E254-4312-4377-A78B-AC59F4E303E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kazatel"/>
        </a:ext>
      </dgm:extLst>
    </dgm:pt>
    <dgm:pt modelId="{DAC2E7BD-290A-48C3-A14F-CE5E86DF7714}" type="pres">
      <dgm:prSet presAssocID="{3A61E254-4312-4377-A78B-AC59F4E303E6}" presName="spaceRect" presStyleCnt="0"/>
      <dgm:spPr/>
    </dgm:pt>
    <dgm:pt modelId="{A986762C-1BE8-42ED-BFA7-6B36A789D7DD}" type="pres">
      <dgm:prSet presAssocID="{3A61E254-4312-4377-A78B-AC59F4E303E6}" presName="textRect" presStyleLbl="revTx" presStyleIdx="0" presStyleCnt="4">
        <dgm:presLayoutVars>
          <dgm:chMax val="1"/>
          <dgm:chPref val="1"/>
        </dgm:presLayoutVars>
      </dgm:prSet>
      <dgm:spPr/>
    </dgm:pt>
    <dgm:pt modelId="{65190387-EF8B-4BDA-A961-0477C3B1C489}" type="pres">
      <dgm:prSet presAssocID="{7C0C2270-F804-467E-BC1B-F4DDEFCD47ED}" presName="sibTrans" presStyleCnt="0"/>
      <dgm:spPr/>
    </dgm:pt>
    <dgm:pt modelId="{5914D9E3-AA76-47B7-8173-422F31CBFD2E}" type="pres">
      <dgm:prSet presAssocID="{B507BDFA-9484-46B2-A056-A37139C03628}" presName="compNode" presStyleCnt="0"/>
      <dgm:spPr/>
    </dgm:pt>
    <dgm:pt modelId="{B1619D98-DD6B-4D08-9D6E-B4BC098ABD18}" type="pres">
      <dgm:prSet presAssocID="{B507BDFA-9484-46B2-A056-A37139C036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623B9379-8295-4C7E-93CF-D653F7F2C01A}" type="pres">
      <dgm:prSet presAssocID="{B507BDFA-9484-46B2-A056-A37139C03628}" presName="spaceRect" presStyleCnt="0"/>
      <dgm:spPr/>
    </dgm:pt>
    <dgm:pt modelId="{329BF2BC-5421-4386-904B-F0EAE3164236}" type="pres">
      <dgm:prSet presAssocID="{B507BDFA-9484-46B2-A056-A37139C03628}" presName="textRect" presStyleLbl="revTx" presStyleIdx="1" presStyleCnt="4">
        <dgm:presLayoutVars>
          <dgm:chMax val="1"/>
          <dgm:chPref val="1"/>
        </dgm:presLayoutVars>
      </dgm:prSet>
      <dgm:spPr/>
    </dgm:pt>
    <dgm:pt modelId="{680E431A-6EEC-4337-9054-C51A15B2512D}" type="pres">
      <dgm:prSet presAssocID="{653BAF88-6D93-4E28-BCAD-1DC898B6AE8C}" presName="sibTrans" presStyleCnt="0"/>
      <dgm:spPr/>
    </dgm:pt>
    <dgm:pt modelId="{3E135B50-F1FD-431B-9A4A-506166F9A691}" type="pres">
      <dgm:prSet presAssocID="{5BE5F741-9EF1-4D1F-B9B8-2EE63D7AA2DF}" presName="compNode" presStyleCnt="0"/>
      <dgm:spPr/>
    </dgm:pt>
    <dgm:pt modelId="{89FD9350-63FE-4BD8-9D6E-6F33D1814869}" type="pres">
      <dgm:prSet presAssocID="{5BE5F741-9EF1-4D1F-B9B8-2EE63D7AA2D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A8B75839-0FDE-446A-BDE8-1D4D46D7B84B}" type="pres">
      <dgm:prSet presAssocID="{5BE5F741-9EF1-4D1F-B9B8-2EE63D7AA2DF}" presName="spaceRect" presStyleCnt="0"/>
      <dgm:spPr/>
    </dgm:pt>
    <dgm:pt modelId="{8EFB7E9B-CFEF-4B8E-9883-C46E715225C7}" type="pres">
      <dgm:prSet presAssocID="{5BE5F741-9EF1-4D1F-B9B8-2EE63D7AA2DF}" presName="textRect" presStyleLbl="revTx" presStyleIdx="2" presStyleCnt="4">
        <dgm:presLayoutVars>
          <dgm:chMax val="1"/>
          <dgm:chPref val="1"/>
        </dgm:presLayoutVars>
      </dgm:prSet>
      <dgm:spPr/>
    </dgm:pt>
    <dgm:pt modelId="{39FC1888-AF04-44A1-8C0F-3E384D9160A7}" type="pres">
      <dgm:prSet presAssocID="{BC0FFC4D-FB25-442A-9730-3676E5696176}" presName="sibTrans" presStyleCnt="0"/>
      <dgm:spPr/>
    </dgm:pt>
    <dgm:pt modelId="{ACACDE51-AD2D-4005-8E76-D808F4FB7271}" type="pres">
      <dgm:prSet presAssocID="{1C6AD12C-9539-431B-BE88-5B52EE6F3C0C}" presName="compNode" presStyleCnt="0"/>
      <dgm:spPr/>
    </dgm:pt>
    <dgm:pt modelId="{9FE1257E-2BF8-44C3-99C9-11B27B0EAEC6}" type="pres">
      <dgm:prSet presAssocID="{1C6AD12C-9539-431B-BE88-5B52EE6F3C0C}" presName="iconRect" presStyleLbl="node1" presStyleIdx="3" presStyleCnt="4"/>
      <dgm:spPr/>
    </dgm:pt>
    <dgm:pt modelId="{829AA385-3EFE-4633-B43D-966A6FB0FA59}" type="pres">
      <dgm:prSet presAssocID="{1C6AD12C-9539-431B-BE88-5B52EE6F3C0C}" presName="spaceRect" presStyleCnt="0"/>
      <dgm:spPr/>
    </dgm:pt>
    <dgm:pt modelId="{93F75E9E-2A22-4DFF-BD6E-8EE48DB158D8}" type="pres">
      <dgm:prSet presAssocID="{1C6AD12C-9539-431B-BE88-5B52EE6F3C0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FB47B2F-E3F2-40D3-9B7D-5DD947594585}" type="presOf" srcId="{3A61E254-4312-4377-A78B-AC59F4E303E6}" destId="{A986762C-1BE8-42ED-BFA7-6B36A789D7DD}" srcOrd="0" destOrd="0" presId="urn:microsoft.com/office/officeart/2018/2/layout/IconLabelList"/>
    <dgm:cxn modelId="{B4023C32-F153-430C-8BDA-B72E104009D7}" srcId="{654736CC-534A-48CE-9694-81D4A22520D6}" destId="{5BE5F741-9EF1-4D1F-B9B8-2EE63D7AA2DF}" srcOrd="2" destOrd="0" parTransId="{BB10DBDF-6805-46FE-9178-A4AFE20A4121}" sibTransId="{BC0FFC4D-FB25-442A-9730-3676E5696176}"/>
    <dgm:cxn modelId="{A15F2B35-272A-4C08-98D4-E731704733CE}" type="presOf" srcId="{1C6AD12C-9539-431B-BE88-5B52EE6F3C0C}" destId="{93F75E9E-2A22-4DFF-BD6E-8EE48DB158D8}" srcOrd="0" destOrd="0" presId="urn:microsoft.com/office/officeart/2018/2/layout/IconLabelList"/>
    <dgm:cxn modelId="{2F84165B-6EEC-420E-8E61-8D5F5CACFF4D}" type="presOf" srcId="{B507BDFA-9484-46B2-A056-A37139C03628}" destId="{329BF2BC-5421-4386-904B-F0EAE3164236}" srcOrd="0" destOrd="0" presId="urn:microsoft.com/office/officeart/2018/2/layout/IconLabelList"/>
    <dgm:cxn modelId="{B9420F48-6DF7-4643-916E-7B9C7ADE0657}" type="presOf" srcId="{654736CC-534A-48CE-9694-81D4A22520D6}" destId="{FA1D08FA-4B5A-4B49-866C-1BA0689A72F4}" srcOrd="0" destOrd="0" presId="urn:microsoft.com/office/officeart/2018/2/layout/IconLabelList"/>
    <dgm:cxn modelId="{46178EB7-06F0-4085-85EE-F066CEA80601}" srcId="{654736CC-534A-48CE-9694-81D4A22520D6}" destId="{3A61E254-4312-4377-A78B-AC59F4E303E6}" srcOrd="0" destOrd="0" parTransId="{B23F9CC2-623D-460F-BE40-B69F384AA042}" sibTransId="{7C0C2270-F804-467E-BC1B-F4DDEFCD47ED}"/>
    <dgm:cxn modelId="{05D1C4C5-239B-48AC-95F3-A3F33E4DA711}" type="presOf" srcId="{5BE5F741-9EF1-4D1F-B9B8-2EE63D7AA2DF}" destId="{8EFB7E9B-CFEF-4B8E-9883-C46E715225C7}" srcOrd="0" destOrd="0" presId="urn:microsoft.com/office/officeart/2018/2/layout/IconLabelList"/>
    <dgm:cxn modelId="{042E2BFF-808F-45C0-9C86-46D888906E44}" srcId="{654736CC-534A-48CE-9694-81D4A22520D6}" destId="{B507BDFA-9484-46B2-A056-A37139C03628}" srcOrd="1" destOrd="0" parTransId="{B218107C-437B-48DA-8C26-B17EB3B47AAB}" sibTransId="{653BAF88-6D93-4E28-BCAD-1DC898B6AE8C}"/>
    <dgm:cxn modelId="{725BECFF-6050-457F-BB4A-60521B93D780}" srcId="{654736CC-534A-48CE-9694-81D4A22520D6}" destId="{1C6AD12C-9539-431B-BE88-5B52EE6F3C0C}" srcOrd="3" destOrd="0" parTransId="{C35CDCB9-B417-45D8-BC3E-DC3CD9D71571}" sibTransId="{D2C6BCF4-E455-4340-B222-4033D72860A6}"/>
    <dgm:cxn modelId="{EE693592-BB75-425C-BB23-2115FF721C5A}" type="presParOf" srcId="{FA1D08FA-4B5A-4B49-866C-1BA0689A72F4}" destId="{01921538-50B1-4852-A655-1BEC10E054B5}" srcOrd="0" destOrd="0" presId="urn:microsoft.com/office/officeart/2018/2/layout/IconLabelList"/>
    <dgm:cxn modelId="{E3EA18CE-8B3A-4F6A-9D14-83DB7C99361F}" type="presParOf" srcId="{01921538-50B1-4852-A655-1BEC10E054B5}" destId="{E3410B86-03A5-4946-A909-5A9651D7933B}" srcOrd="0" destOrd="0" presId="urn:microsoft.com/office/officeart/2018/2/layout/IconLabelList"/>
    <dgm:cxn modelId="{44DEBC0D-4736-4C79-B787-C15637876ECE}" type="presParOf" srcId="{01921538-50B1-4852-A655-1BEC10E054B5}" destId="{DAC2E7BD-290A-48C3-A14F-CE5E86DF7714}" srcOrd="1" destOrd="0" presId="urn:microsoft.com/office/officeart/2018/2/layout/IconLabelList"/>
    <dgm:cxn modelId="{D8C440DF-50AB-4AF7-8A72-1E121C378CF1}" type="presParOf" srcId="{01921538-50B1-4852-A655-1BEC10E054B5}" destId="{A986762C-1BE8-42ED-BFA7-6B36A789D7DD}" srcOrd="2" destOrd="0" presId="urn:microsoft.com/office/officeart/2018/2/layout/IconLabelList"/>
    <dgm:cxn modelId="{5879E888-B4BE-4CD4-B4E8-C60FDACD408C}" type="presParOf" srcId="{FA1D08FA-4B5A-4B49-866C-1BA0689A72F4}" destId="{65190387-EF8B-4BDA-A961-0477C3B1C489}" srcOrd="1" destOrd="0" presId="urn:microsoft.com/office/officeart/2018/2/layout/IconLabelList"/>
    <dgm:cxn modelId="{A3C880B7-0A16-4B22-9FB9-C8EDBCA2D28D}" type="presParOf" srcId="{FA1D08FA-4B5A-4B49-866C-1BA0689A72F4}" destId="{5914D9E3-AA76-47B7-8173-422F31CBFD2E}" srcOrd="2" destOrd="0" presId="urn:microsoft.com/office/officeart/2018/2/layout/IconLabelList"/>
    <dgm:cxn modelId="{404009CE-24BA-4BA2-A74E-93C03B5A18C2}" type="presParOf" srcId="{5914D9E3-AA76-47B7-8173-422F31CBFD2E}" destId="{B1619D98-DD6B-4D08-9D6E-B4BC098ABD18}" srcOrd="0" destOrd="0" presId="urn:microsoft.com/office/officeart/2018/2/layout/IconLabelList"/>
    <dgm:cxn modelId="{DE572BB7-2B9C-4774-ACF9-2CC009F568EC}" type="presParOf" srcId="{5914D9E3-AA76-47B7-8173-422F31CBFD2E}" destId="{623B9379-8295-4C7E-93CF-D653F7F2C01A}" srcOrd="1" destOrd="0" presId="urn:microsoft.com/office/officeart/2018/2/layout/IconLabelList"/>
    <dgm:cxn modelId="{CA7B6F3D-621A-453D-8FC3-3E4D485DCCE8}" type="presParOf" srcId="{5914D9E3-AA76-47B7-8173-422F31CBFD2E}" destId="{329BF2BC-5421-4386-904B-F0EAE3164236}" srcOrd="2" destOrd="0" presId="urn:microsoft.com/office/officeart/2018/2/layout/IconLabelList"/>
    <dgm:cxn modelId="{AB9D8CB8-C69B-43E7-9B89-922C8311D12B}" type="presParOf" srcId="{FA1D08FA-4B5A-4B49-866C-1BA0689A72F4}" destId="{680E431A-6EEC-4337-9054-C51A15B2512D}" srcOrd="3" destOrd="0" presId="urn:microsoft.com/office/officeart/2018/2/layout/IconLabelList"/>
    <dgm:cxn modelId="{6281AC77-6A64-467E-B328-4FDA7897E43F}" type="presParOf" srcId="{FA1D08FA-4B5A-4B49-866C-1BA0689A72F4}" destId="{3E135B50-F1FD-431B-9A4A-506166F9A691}" srcOrd="4" destOrd="0" presId="urn:microsoft.com/office/officeart/2018/2/layout/IconLabelList"/>
    <dgm:cxn modelId="{D562EF10-0404-439A-A703-6218B1B2FAD6}" type="presParOf" srcId="{3E135B50-F1FD-431B-9A4A-506166F9A691}" destId="{89FD9350-63FE-4BD8-9D6E-6F33D1814869}" srcOrd="0" destOrd="0" presId="urn:microsoft.com/office/officeart/2018/2/layout/IconLabelList"/>
    <dgm:cxn modelId="{8CEFD3DC-39C8-4F3C-B0D1-04A9D5FCD0A1}" type="presParOf" srcId="{3E135B50-F1FD-431B-9A4A-506166F9A691}" destId="{A8B75839-0FDE-446A-BDE8-1D4D46D7B84B}" srcOrd="1" destOrd="0" presId="urn:microsoft.com/office/officeart/2018/2/layout/IconLabelList"/>
    <dgm:cxn modelId="{818B261A-1456-4251-A128-A49317EB49EF}" type="presParOf" srcId="{3E135B50-F1FD-431B-9A4A-506166F9A691}" destId="{8EFB7E9B-CFEF-4B8E-9883-C46E715225C7}" srcOrd="2" destOrd="0" presId="urn:microsoft.com/office/officeart/2018/2/layout/IconLabelList"/>
    <dgm:cxn modelId="{7D588F89-06C5-45D6-B4B2-D6DC17B717F9}" type="presParOf" srcId="{FA1D08FA-4B5A-4B49-866C-1BA0689A72F4}" destId="{39FC1888-AF04-44A1-8C0F-3E384D9160A7}" srcOrd="5" destOrd="0" presId="urn:microsoft.com/office/officeart/2018/2/layout/IconLabelList"/>
    <dgm:cxn modelId="{06D30255-8B91-4C81-9AC2-589BB8956843}" type="presParOf" srcId="{FA1D08FA-4B5A-4B49-866C-1BA0689A72F4}" destId="{ACACDE51-AD2D-4005-8E76-D808F4FB7271}" srcOrd="6" destOrd="0" presId="urn:microsoft.com/office/officeart/2018/2/layout/IconLabelList"/>
    <dgm:cxn modelId="{68BFDFE9-360C-4C62-9133-BFA99FAC2F98}" type="presParOf" srcId="{ACACDE51-AD2D-4005-8E76-D808F4FB7271}" destId="{9FE1257E-2BF8-44C3-99C9-11B27B0EAEC6}" srcOrd="0" destOrd="0" presId="urn:microsoft.com/office/officeart/2018/2/layout/IconLabelList"/>
    <dgm:cxn modelId="{F0E5AD09-42A5-4621-9AE0-163323C73A17}" type="presParOf" srcId="{ACACDE51-AD2D-4005-8E76-D808F4FB7271}" destId="{829AA385-3EFE-4633-B43D-966A6FB0FA59}" srcOrd="1" destOrd="0" presId="urn:microsoft.com/office/officeart/2018/2/layout/IconLabelList"/>
    <dgm:cxn modelId="{18E573E3-9AB9-4B9B-AA5A-C4E952426EDB}" type="presParOf" srcId="{ACACDE51-AD2D-4005-8E76-D808F4FB7271}" destId="{93F75E9E-2A22-4DFF-BD6E-8EE48DB158D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706472-4937-4A92-83EC-7F1B150BEF2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29A63EE-4EB5-494D-9E06-07CB80A8F6E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Vehicle</a:t>
          </a:r>
          <a:r>
            <a:rPr lang="cs-CZ"/>
            <a:t> </a:t>
          </a:r>
          <a:r>
            <a:rPr lang="cs-CZ" err="1"/>
            <a:t>benefits</a:t>
          </a:r>
          <a:endParaRPr lang="en-US" err="1"/>
        </a:p>
      </dgm:t>
    </dgm:pt>
    <dgm:pt modelId="{FE21D472-833E-44D7-ACBE-18F5243A332E}" type="parTrans" cxnId="{D5D4897F-EDF5-43AF-9008-8A7CC035AD03}">
      <dgm:prSet/>
      <dgm:spPr/>
      <dgm:t>
        <a:bodyPr/>
        <a:lstStyle/>
        <a:p>
          <a:endParaRPr lang="en-US"/>
        </a:p>
      </dgm:t>
    </dgm:pt>
    <dgm:pt modelId="{754B3A51-7189-40CC-B861-E807B168D40D}" type="sibTrans" cxnId="{D5D4897F-EDF5-43AF-9008-8A7CC035AD03}">
      <dgm:prSet/>
      <dgm:spPr/>
      <dgm:t>
        <a:bodyPr/>
        <a:lstStyle/>
        <a:p>
          <a:endParaRPr lang="en-US"/>
        </a:p>
      </dgm:t>
    </dgm:pt>
    <dgm:pt modelId="{E98E5BA8-4309-4F97-A3EE-808A22E7014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Vehicle</a:t>
          </a:r>
          <a:r>
            <a:rPr lang="cs-CZ"/>
            <a:t> </a:t>
          </a:r>
          <a:r>
            <a:rPr lang="cs-CZ" err="1"/>
            <a:t>disadvantages</a:t>
          </a:r>
          <a:endParaRPr lang="en-US" err="1"/>
        </a:p>
      </dgm:t>
    </dgm:pt>
    <dgm:pt modelId="{A9E4A861-FE49-4574-8E38-2B9B4C785ACA}" type="parTrans" cxnId="{4A856845-6855-40D3-968F-905FDC4976C5}">
      <dgm:prSet/>
      <dgm:spPr/>
      <dgm:t>
        <a:bodyPr/>
        <a:lstStyle/>
        <a:p>
          <a:endParaRPr lang="en-US"/>
        </a:p>
      </dgm:t>
    </dgm:pt>
    <dgm:pt modelId="{84DE3AC9-EC46-4207-AD8E-483E3BBDDFA8}" type="sibTrans" cxnId="{4A856845-6855-40D3-968F-905FDC4976C5}">
      <dgm:prSet/>
      <dgm:spPr/>
      <dgm:t>
        <a:bodyPr/>
        <a:lstStyle/>
        <a:p>
          <a:endParaRPr lang="en-US"/>
        </a:p>
      </dgm:t>
    </dgm:pt>
    <dgm:pt modelId="{908309E4-E34A-4129-9AA5-0C2F6A18C06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Vehicel</a:t>
          </a:r>
          <a:r>
            <a:rPr lang="cs-CZ"/>
            <a:t> design </a:t>
          </a:r>
          <a:endParaRPr lang="en-US"/>
        </a:p>
      </dgm:t>
    </dgm:pt>
    <dgm:pt modelId="{DE69A829-5B51-4FB6-9020-1CC54FBEA7E0}" type="parTrans" cxnId="{22EF7749-92BF-4DEB-ABE2-AC3EAAE3DA5E}">
      <dgm:prSet/>
      <dgm:spPr/>
      <dgm:t>
        <a:bodyPr/>
        <a:lstStyle/>
        <a:p>
          <a:endParaRPr lang="en-US"/>
        </a:p>
      </dgm:t>
    </dgm:pt>
    <dgm:pt modelId="{4E8C5676-44CF-4E14-B128-6A63164D2FBA}" type="sibTrans" cxnId="{22EF7749-92BF-4DEB-ABE2-AC3EAAE3DA5E}">
      <dgm:prSet/>
      <dgm:spPr/>
      <dgm:t>
        <a:bodyPr/>
        <a:lstStyle/>
        <a:p>
          <a:endParaRPr lang="en-US"/>
        </a:p>
      </dgm:t>
    </dgm:pt>
    <dgm:pt modelId="{05710016-E985-49E3-9E55-3C5CC06CB41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Motor design</a:t>
          </a:r>
          <a:endParaRPr lang="en-US"/>
        </a:p>
      </dgm:t>
    </dgm:pt>
    <dgm:pt modelId="{B6DFCEDD-30FE-4291-B223-7AAC3592632B}" type="parTrans" cxnId="{2A5316E3-0732-46A4-81AF-5CB21791571F}">
      <dgm:prSet/>
      <dgm:spPr/>
      <dgm:t>
        <a:bodyPr/>
        <a:lstStyle/>
        <a:p>
          <a:endParaRPr lang="en-US"/>
        </a:p>
      </dgm:t>
    </dgm:pt>
    <dgm:pt modelId="{4070EC59-8054-47CB-A98F-827FC2B250AB}" type="sibTrans" cxnId="{2A5316E3-0732-46A4-81AF-5CB21791571F}">
      <dgm:prSet/>
      <dgm:spPr/>
      <dgm:t>
        <a:bodyPr/>
        <a:lstStyle/>
        <a:p>
          <a:endParaRPr lang="en-US"/>
        </a:p>
      </dgm:t>
    </dgm:pt>
    <dgm:pt modelId="{00DFB530-CC08-4ACB-B2C6-AAC280F5AA6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err="1"/>
            <a:t>How</a:t>
          </a:r>
          <a:r>
            <a:rPr lang="cs-CZ" b="0"/>
            <a:t> </a:t>
          </a:r>
          <a:r>
            <a:rPr lang="cs-CZ" b="0" err="1"/>
            <a:t>does</a:t>
          </a:r>
          <a:r>
            <a:rPr lang="cs-CZ" b="0"/>
            <a:t> </a:t>
          </a:r>
          <a:r>
            <a:rPr lang="cs-CZ" b="0" err="1"/>
            <a:t>the</a:t>
          </a:r>
          <a:r>
            <a:rPr lang="cs-CZ" b="0"/>
            <a:t> </a:t>
          </a:r>
          <a:r>
            <a:rPr lang="cs-CZ" b="0" err="1"/>
            <a:t>engine</a:t>
          </a:r>
          <a:r>
            <a:rPr lang="cs-CZ" b="0"/>
            <a:t> </a:t>
          </a:r>
          <a:r>
            <a:rPr lang="cs-CZ" b="0" err="1">
              <a:latin typeface="Calibri Light" panose="020F0302020204030204"/>
            </a:rPr>
            <a:t>work</a:t>
          </a:r>
          <a:endParaRPr lang="cs-CZ" b="0"/>
        </a:p>
      </dgm:t>
    </dgm:pt>
    <dgm:pt modelId="{C771C401-B30E-4FD2-A26B-01E0A9002F47}" type="parTrans" cxnId="{6AE703A0-E843-42DF-8182-6ED614BB18CA}">
      <dgm:prSet/>
      <dgm:spPr/>
      <dgm:t>
        <a:bodyPr/>
        <a:lstStyle/>
        <a:p>
          <a:endParaRPr lang="en-US"/>
        </a:p>
      </dgm:t>
    </dgm:pt>
    <dgm:pt modelId="{174D631E-4A41-4B04-A766-611AA69FC210}" type="sibTrans" cxnId="{6AE703A0-E843-42DF-8182-6ED614BB18CA}">
      <dgm:prSet/>
      <dgm:spPr/>
      <dgm:t>
        <a:bodyPr/>
        <a:lstStyle/>
        <a:p>
          <a:endParaRPr lang="en-US"/>
        </a:p>
      </dgm:t>
    </dgm:pt>
    <dgm:pt modelId="{2793E72F-7C3B-4890-835F-8E2443566D75}" type="pres">
      <dgm:prSet presAssocID="{DC706472-4937-4A92-83EC-7F1B150BEF27}" presName="root" presStyleCnt="0">
        <dgm:presLayoutVars>
          <dgm:dir/>
          <dgm:resizeHandles val="exact"/>
        </dgm:presLayoutVars>
      </dgm:prSet>
      <dgm:spPr/>
    </dgm:pt>
    <dgm:pt modelId="{DFC93DA1-E234-42F1-8296-AF2EF1301D52}" type="pres">
      <dgm:prSet presAssocID="{829A63EE-4EB5-494D-9E06-07CB80A8F6E9}" presName="compNode" presStyleCnt="0"/>
      <dgm:spPr/>
    </dgm:pt>
    <dgm:pt modelId="{08606DC1-12BE-496F-94D2-C82D92B7D52F}" type="pres">
      <dgm:prSet presAssocID="{829A63EE-4EB5-494D-9E06-07CB80A8F6E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AE8BB287-70BF-4099-A03C-1638F316DC26}" type="pres">
      <dgm:prSet presAssocID="{829A63EE-4EB5-494D-9E06-07CB80A8F6E9}" presName="spaceRect" presStyleCnt="0"/>
      <dgm:spPr/>
    </dgm:pt>
    <dgm:pt modelId="{A957B4DA-2C4A-4F1A-B9FB-0E8D90A955DD}" type="pres">
      <dgm:prSet presAssocID="{829A63EE-4EB5-494D-9E06-07CB80A8F6E9}" presName="textRect" presStyleLbl="revTx" presStyleIdx="0" presStyleCnt="5">
        <dgm:presLayoutVars>
          <dgm:chMax val="1"/>
          <dgm:chPref val="1"/>
        </dgm:presLayoutVars>
      </dgm:prSet>
      <dgm:spPr/>
    </dgm:pt>
    <dgm:pt modelId="{68057FD4-1B84-4323-B24E-3C8671948250}" type="pres">
      <dgm:prSet presAssocID="{754B3A51-7189-40CC-B861-E807B168D40D}" presName="sibTrans" presStyleCnt="0"/>
      <dgm:spPr/>
    </dgm:pt>
    <dgm:pt modelId="{4FBD5F16-1016-40F2-BCCE-D7678BE6DA2E}" type="pres">
      <dgm:prSet presAssocID="{E98E5BA8-4309-4F97-A3EE-808A22E7014A}" presName="compNode" presStyleCnt="0"/>
      <dgm:spPr/>
    </dgm:pt>
    <dgm:pt modelId="{DFD525C5-BC23-49DA-B36B-A3F05992D59A}" type="pres">
      <dgm:prSet presAssocID="{E98E5BA8-4309-4F97-A3EE-808A22E7014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ákladní vůz"/>
        </a:ext>
      </dgm:extLst>
    </dgm:pt>
    <dgm:pt modelId="{2A85F4CF-BD8A-4795-9220-02CBD23467DC}" type="pres">
      <dgm:prSet presAssocID="{E98E5BA8-4309-4F97-A3EE-808A22E7014A}" presName="spaceRect" presStyleCnt="0"/>
      <dgm:spPr/>
    </dgm:pt>
    <dgm:pt modelId="{4EE80E15-AF24-4171-B462-BC394A8715DF}" type="pres">
      <dgm:prSet presAssocID="{E98E5BA8-4309-4F97-A3EE-808A22E7014A}" presName="textRect" presStyleLbl="revTx" presStyleIdx="1" presStyleCnt="5">
        <dgm:presLayoutVars>
          <dgm:chMax val="1"/>
          <dgm:chPref val="1"/>
        </dgm:presLayoutVars>
      </dgm:prSet>
      <dgm:spPr/>
    </dgm:pt>
    <dgm:pt modelId="{D5D2C6AF-27E9-49C6-9028-2367BF58CD68}" type="pres">
      <dgm:prSet presAssocID="{84DE3AC9-EC46-4207-AD8E-483E3BBDDFA8}" presName="sibTrans" presStyleCnt="0"/>
      <dgm:spPr/>
    </dgm:pt>
    <dgm:pt modelId="{6897BB7E-33ED-4EB5-A42C-F2C14630F570}" type="pres">
      <dgm:prSet presAssocID="{908309E4-E34A-4129-9AA5-0C2F6A18C06C}" presName="compNode" presStyleCnt="0"/>
      <dgm:spPr/>
    </dgm:pt>
    <dgm:pt modelId="{CB4BAF3A-F3A0-4E9C-9753-F1A67AE7E38B}" type="pres">
      <dgm:prSet presAssocID="{908309E4-E34A-4129-9AA5-0C2F6A18C06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B24400AB-7B87-4BEF-B6C1-F0EF32DDD28D}" type="pres">
      <dgm:prSet presAssocID="{908309E4-E34A-4129-9AA5-0C2F6A18C06C}" presName="spaceRect" presStyleCnt="0"/>
      <dgm:spPr/>
    </dgm:pt>
    <dgm:pt modelId="{9870419E-3061-4595-B3D8-F36642D67EB5}" type="pres">
      <dgm:prSet presAssocID="{908309E4-E34A-4129-9AA5-0C2F6A18C06C}" presName="textRect" presStyleLbl="revTx" presStyleIdx="2" presStyleCnt="5">
        <dgm:presLayoutVars>
          <dgm:chMax val="1"/>
          <dgm:chPref val="1"/>
        </dgm:presLayoutVars>
      </dgm:prSet>
      <dgm:spPr/>
    </dgm:pt>
    <dgm:pt modelId="{FEDE6B6C-6614-465F-A017-993B89C6B126}" type="pres">
      <dgm:prSet presAssocID="{4E8C5676-44CF-4E14-B128-6A63164D2FBA}" presName="sibTrans" presStyleCnt="0"/>
      <dgm:spPr/>
    </dgm:pt>
    <dgm:pt modelId="{1D1D44EA-888A-4954-8775-18546CEA88F7}" type="pres">
      <dgm:prSet presAssocID="{05710016-E985-49E3-9E55-3C5CC06CB410}" presName="compNode" presStyleCnt="0"/>
      <dgm:spPr/>
    </dgm:pt>
    <dgm:pt modelId="{894D2FFB-1C31-4272-B24B-A0ADF80C1EE2}" type="pres">
      <dgm:prSet presAssocID="{05710016-E985-49E3-9E55-3C5CC06CB41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útr"/>
        </a:ext>
      </dgm:extLst>
    </dgm:pt>
    <dgm:pt modelId="{6D8E4F90-BA93-4D09-8938-A8D36B46C9FC}" type="pres">
      <dgm:prSet presAssocID="{05710016-E985-49E3-9E55-3C5CC06CB410}" presName="spaceRect" presStyleCnt="0"/>
      <dgm:spPr/>
    </dgm:pt>
    <dgm:pt modelId="{DBA3E283-3A56-4143-B310-BA9AD5461CB0}" type="pres">
      <dgm:prSet presAssocID="{05710016-E985-49E3-9E55-3C5CC06CB410}" presName="textRect" presStyleLbl="revTx" presStyleIdx="3" presStyleCnt="5">
        <dgm:presLayoutVars>
          <dgm:chMax val="1"/>
          <dgm:chPref val="1"/>
        </dgm:presLayoutVars>
      </dgm:prSet>
      <dgm:spPr/>
    </dgm:pt>
    <dgm:pt modelId="{0F0A6DDE-BFBC-4FB4-95AF-C4DF22393483}" type="pres">
      <dgm:prSet presAssocID="{4070EC59-8054-47CB-A98F-827FC2B250AB}" presName="sibTrans" presStyleCnt="0"/>
      <dgm:spPr/>
    </dgm:pt>
    <dgm:pt modelId="{235D91FA-6D41-4562-840C-3A6E1EA4E70D}" type="pres">
      <dgm:prSet presAssocID="{00DFB530-CC08-4ACB-B2C6-AAC280F5AA6D}" presName="compNode" presStyleCnt="0"/>
      <dgm:spPr/>
    </dgm:pt>
    <dgm:pt modelId="{0D01BB82-CE01-4749-BB24-0D54E495F787}" type="pres">
      <dgm:prSet presAssocID="{00DFB530-CC08-4ACB-B2C6-AAC280F5AA6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áze"/>
        </a:ext>
      </dgm:extLst>
    </dgm:pt>
    <dgm:pt modelId="{CB842B61-B503-464E-BE12-A8438447B505}" type="pres">
      <dgm:prSet presAssocID="{00DFB530-CC08-4ACB-B2C6-AAC280F5AA6D}" presName="spaceRect" presStyleCnt="0"/>
      <dgm:spPr/>
    </dgm:pt>
    <dgm:pt modelId="{47F1B716-002B-4735-9C34-ECEC73B70348}" type="pres">
      <dgm:prSet presAssocID="{00DFB530-CC08-4ACB-B2C6-AAC280F5AA6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DDF8A39-8122-4963-9253-EADDE940B60B}" type="presOf" srcId="{DC706472-4937-4A92-83EC-7F1B150BEF27}" destId="{2793E72F-7C3B-4890-835F-8E2443566D75}" srcOrd="0" destOrd="0" presId="urn:microsoft.com/office/officeart/2018/2/layout/IconLabelList"/>
    <dgm:cxn modelId="{DB3DC561-6CC9-4D18-B4AA-53E7313F135C}" type="presOf" srcId="{00DFB530-CC08-4ACB-B2C6-AAC280F5AA6D}" destId="{47F1B716-002B-4735-9C34-ECEC73B70348}" srcOrd="0" destOrd="0" presId="urn:microsoft.com/office/officeart/2018/2/layout/IconLabelList"/>
    <dgm:cxn modelId="{4A856845-6855-40D3-968F-905FDC4976C5}" srcId="{DC706472-4937-4A92-83EC-7F1B150BEF27}" destId="{E98E5BA8-4309-4F97-A3EE-808A22E7014A}" srcOrd="1" destOrd="0" parTransId="{A9E4A861-FE49-4574-8E38-2B9B4C785ACA}" sibTransId="{84DE3AC9-EC46-4207-AD8E-483E3BBDDFA8}"/>
    <dgm:cxn modelId="{2CF99D46-C245-42BA-B42E-4FEC195CA0BF}" type="presOf" srcId="{05710016-E985-49E3-9E55-3C5CC06CB410}" destId="{DBA3E283-3A56-4143-B310-BA9AD5461CB0}" srcOrd="0" destOrd="0" presId="urn:microsoft.com/office/officeart/2018/2/layout/IconLabelList"/>
    <dgm:cxn modelId="{22EF7749-92BF-4DEB-ABE2-AC3EAAE3DA5E}" srcId="{DC706472-4937-4A92-83EC-7F1B150BEF27}" destId="{908309E4-E34A-4129-9AA5-0C2F6A18C06C}" srcOrd="2" destOrd="0" parTransId="{DE69A829-5B51-4FB6-9020-1CC54FBEA7E0}" sibTransId="{4E8C5676-44CF-4E14-B128-6A63164D2FBA}"/>
    <dgm:cxn modelId="{C7A90057-8BD3-422C-A4DC-17B726DD86FC}" type="presOf" srcId="{E98E5BA8-4309-4F97-A3EE-808A22E7014A}" destId="{4EE80E15-AF24-4171-B462-BC394A8715DF}" srcOrd="0" destOrd="0" presId="urn:microsoft.com/office/officeart/2018/2/layout/IconLabelList"/>
    <dgm:cxn modelId="{D5D4897F-EDF5-43AF-9008-8A7CC035AD03}" srcId="{DC706472-4937-4A92-83EC-7F1B150BEF27}" destId="{829A63EE-4EB5-494D-9E06-07CB80A8F6E9}" srcOrd="0" destOrd="0" parTransId="{FE21D472-833E-44D7-ACBE-18F5243A332E}" sibTransId="{754B3A51-7189-40CC-B861-E807B168D40D}"/>
    <dgm:cxn modelId="{6AE703A0-E843-42DF-8182-6ED614BB18CA}" srcId="{DC706472-4937-4A92-83EC-7F1B150BEF27}" destId="{00DFB530-CC08-4ACB-B2C6-AAC280F5AA6D}" srcOrd="4" destOrd="0" parTransId="{C771C401-B30E-4FD2-A26B-01E0A9002F47}" sibTransId="{174D631E-4A41-4B04-A766-611AA69FC210}"/>
    <dgm:cxn modelId="{1EC48CA8-B93A-4FE7-8FF0-1E14815CAE61}" type="presOf" srcId="{908309E4-E34A-4129-9AA5-0C2F6A18C06C}" destId="{9870419E-3061-4595-B3D8-F36642D67EB5}" srcOrd="0" destOrd="0" presId="urn:microsoft.com/office/officeart/2018/2/layout/IconLabelList"/>
    <dgm:cxn modelId="{93241CAF-DCFA-4C35-BDA9-A06320069940}" type="presOf" srcId="{829A63EE-4EB5-494D-9E06-07CB80A8F6E9}" destId="{A957B4DA-2C4A-4F1A-B9FB-0E8D90A955DD}" srcOrd="0" destOrd="0" presId="urn:microsoft.com/office/officeart/2018/2/layout/IconLabelList"/>
    <dgm:cxn modelId="{2A5316E3-0732-46A4-81AF-5CB21791571F}" srcId="{DC706472-4937-4A92-83EC-7F1B150BEF27}" destId="{05710016-E985-49E3-9E55-3C5CC06CB410}" srcOrd="3" destOrd="0" parTransId="{B6DFCEDD-30FE-4291-B223-7AAC3592632B}" sibTransId="{4070EC59-8054-47CB-A98F-827FC2B250AB}"/>
    <dgm:cxn modelId="{BBB2E436-23B8-48A0-ADC0-3DC957050508}" type="presParOf" srcId="{2793E72F-7C3B-4890-835F-8E2443566D75}" destId="{DFC93DA1-E234-42F1-8296-AF2EF1301D52}" srcOrd="0" destOrd="0" presId="urn:microsoft.com/office/officeart/2018/2/layout/IconLabelList"/>
    <dgm:cxn modelId="{3630A391-20E1-4D7D-8596-7C01FF8245FD}" type="presParOf" srcId="{DFC93DA1-E234-42F1-8296-AF2EF1301D52}" destId="{08606DC1-12BE-496F-94D2-C82D92B7D52F}" srcOrd="0" destOrd="0" presId="urn:microsoft.com/office/officeart/2018/2/layout/IconLabelList"/>
    <dgm:cxn modelId="{44AFFD86-A85E-4BE9-8077-CCA615395BDF}" type="presParOf" srcId="{DFC93DA1-E234-42F1-8296-AF2EF1301D52}" destId="{AE8BB287-70BF-4099-A03C-1638F316DC26}" srcOrd="1" destOrd="0" presId="urn:microsoft.com/office/officeart/2018/2/layout/IconLabelList"/>
    <dgm:cxn modelId="{2715B6D8-ED66-44BD-B55F-C9F806596763}" type="presParOf" srcId="{DFC93DA1-E234-42F1-8296-AF2EF1301D52}" destId="{A957B4DA-2C4A-4F1A-B9FB-0E8D90A955DD}" srcOrd="2" destOrd="0" presId="urn:microsoft.com/office/officeart/2018/2/layout/IconLabelList"/>
    <dgm:cxn modelId="{B8FBFF9B-8FA0-4343-A566-FB97D366035F}" type="presParOf" srcId="{2793E72F-7C3B-4890-835F-8E2443566D75}" destId="{68057FD4-1B84-4323-B24E-3C8671948250}" srcOrd="1" destOrd="0" presId="urn:microsoft.com/office/officeart/2018/2/layout/IconLabelList"/>
    <dgm:cxn modelId="{7E932974-F628-4B9C-8164-8D3FFCB4AA96}" type="presParOf" srcId="{2793E72F-7C3B-4890-835F-8E2443566D75}" destId="{4FBD5F16-1016-40F2-BCCE-D7678BE6DA2E}" srcOrd="2" destOrd="0" presId="urn:microsoft.com/office/officeart/2018/2/layout/IconLabelList"/>
    <dgm:cxn modelId="{0E180E44-2E55-4009-B175-D3C0BD1DE3BA}" type="presParOf" srcId="{4FBD5F16-1016-40F2-BCCE-D7678BE6DA2E}" destId="{DFD525C5-BC23-49DA-B36B-A3F05992D59A}" srcOrd="0" destOrd="0" presId="urn:microsoft.com/office/officeart/2018/2/layout/IconLabelList"/>
    <dgm:cxn modelId="{EBD77737-8DEA-4F06-B93E-E6B9D12E85F5}" type="presParOf" srcId="{4FBD5F16-1016-40F2-BCCE-D7678BE6DA2E}" destId="{2A85F4CF-BD8A-4795-9220-02CBD23467DC}" srcOrd="1" destOrd="0" presId="urn:microsoft.com/office/officeart/2018/2/layout/IconLabelList"/>
    <dgm:cxn modelId="{6CBB4242-1456-47A1-8306-D851A84C3F71}" type="presParOf" srcId="{4FBD5F16-1016-40F2-BCCE-D7678BE6DA2E}" destId="{4EE80E15-AF24-4171-B462-BC394A8715DF}" srcOrd="2" destOrd="0" presId="urn:microsoft.com/office/officeart/2018/2/layout/IconLabelList"/>
    <dgm:cxn modelId="{33CC4E15-D977-43D7-85D5-DC00228EED89}" type="presParOf" srcId="{2793E72F-7C3B-4890-835F-8E2443566D75}" destId="{D5D2C6AF-27E9-49C6-9028-2367BF58CD68}" srcOrd="3" destOrd="0" presId="urn:microsoft.com/office/officeart/2018/2/layout/IconLabelList"/>
    <dgm:cxn modelId="{B92E3C51-CFCE-4217-B38A-39E0BBBE77F5}" type="presParOf" srcId="{2793E72F-7C3B-4890-835F-8E2443566D75}" destId="{6897BB7E-33ED-4EB5-A42C-F2C14630F570}" srcOrd="4" destOrd="0" presId="urn:microsoft.com/office/officeart/2018/2/layout/IconLabelList"/>
    <dgm:cxn modelId="{9814B665-E065-4A95-A05A-74A5FC05FD11}" type="presParOf" srcId="{6897BB7E-33ED-4EB5-A42C-F2C14630F570}" destId="{CB4BAF3A-F3A0-4E9C-9753-F1A67AE7E38B}" srcOrd="0" destOrd="0" presId="urn:microsoft.com/office/officeart/2018/2/layout/IconLabelList"/>
    <dgm:cxn modelId="{4CE2C08B-9BB2-45E1-8311-DBF65C789533}" type="presParOf" srcId="{6897BB7E-33ED-4EB5-A42C-F2C14630F570}" destId="{B24400AB-7B87-4BEF-B6C1-F0EF32DDD28D}" srcOrd="1" destOrd="0" presId="urn:microsoft.com/office/officeart/2018/2/layout/IconLabelList"/>
    <dgm:cxn modelId="{A24CB094-C129-4892-BEE2-C83CA1771193}" type="presParOf" srcId="{6897BB7E-33ED-4EB5-A42C-F2C14630F570}" destId="{9870419E-3061-4595-B3D8-F36642D67EB5}" srcOrd="2" destOrd="0" presId="urn:microsoft.com/office/officeart/2018/2/layout/IconLabelList"/>
    <dgm:cxn modelId="{FFC8BD59-24E1-4C6F-B939-CB135BD46E94}" type="presParOf" srcId="{2793E72F-7C3B-4890-835F-8E2443566D75}" destId="{FEDE6B6C-6614-465F-A017-993B89C6B126}" srcOrd="5" destOrd="0" presId="urn:microsoft.com/office/officeart/2018/2/layout/IconLabelList"/>
    <dgm:cxn modelId="{036BB740-8A59-4A58-9A92-F19469ABFBA2}" type="presParOf" srcId="{2793E72F-7C3B-4890-835F-8E2443566D75}" destId="{1D1D44EA-888A-4954-8775-18546CEA88F7}" srcOrd="6" destOrd="0" presId="urn:microsoft.com/office/officeart/2018/2/layout/IconLabelList"/>
    <dgm:cxn modelId="{6DF98042-378A-4849-903C-A4E12AFE0D13}" type="presParOf" srcId="{1D1D44EA-888A-4954-8775-18546CEA88F7}" destId="{894D2FFB-1C31-4272-B24B-A0ADF80C1EE2}" srcOrd="0" destOrd="0" presId="urn:microsoft.com/office/officeart/2018/2/layout/IconLabelList"/>
    <dgm:cxn modelId="{6966A872-BE6C-46BD-B6DA-AC8BA7CB48A3}" type="presParOf" srcId="{1D1D44EA-888A-4954-8775-18546CEA88F7}" destId="{6D8E4F90-BA93-4D09-8938-A8D36B46C9FC}" srcOrd="1" destOrd="0" presId="urn:microsoft.com/office/officeart/2018/2/layout/IconLabelList"/>
    <dgm:cxn modelId="{27A843EF-6B38-4C5E-918A-9EA63FBEA970}" type="presParOf" srcId="{1D1D44EA-888A-4954-8775-18546CEA88F7}" destId="{DBA3E283-3A56-4143-B310-BA9AD5461CB0}" srcOrd="2" destOrd="0" presId="urn:microsoft.com/office/officeart/2018/2/layout/IconLabelList"/>
    <dgm:cxn modelId="{7461593B-E08E-48BD-B02D-DB60787CD536}" type="presParOf" srcId="{2793E72F-7C3B-4890-835F-8E2443566D75}" destId="{0F0A6DDE-BFBC-4FB4-95AF-C4DF22393483}" srcOrd="7" destOrd="0" presId="urn:microsoft.com/office/officeart/2018/2/layout/IconLabelList"/>
    <dgm:cxn modelId="{B883A413-1CF2-4DD9-8776-328D0ABBD685}" type="presParOf" srcId="{2793E72F-7C3B-4890-835F-8E2443566D75}" destId="{235D91FA-6D41-4562-840C-3A6E1EA4E70D}" srcOrd="8" destOrd="0" presId="urn:microsoft.com/office/officeart/2018/2/layout/IconLabelList"/>
    <dgm:cxn modelId="{C3C2B006-5312-4B17-9C59-EA37F180B6FD}" type="presParOf" srcId="{235D91FA-6D41-4562-840C-3A6E1EA4E70D}" destId="{0D01BB82-CE01-4749-BB24-0D54E495F787}" srcOrd="0" destOrd="0" presId="urn:microsoft.com/office/officeart/2018/2/layout/IconLabelList"/>
    <dgm:cxn modelId="{E7504C50-09A5-4808-96E5-D2C8AF1E3E7A}" type="presParOf" srcId="{235D91FA-6D41-4562-840C-3A6E1EA4E70D}" destId="{CB842B61-B503-464E-BE12-A8438447B505}" srcOrd="1" destOrd="0" presId="urn:microsoft.com/office/officeart/2018/2/layout/IconLabelList"/>
    <dgm:cxn modelId="{AB4E5C48-7CB1-40A4-89FF-72098B8B7C97}" type="presParOf" srcId="{235D91FA-6D41-4562-840C-3A6E1EA4E70D}" destId="{47F1B716-002B-4735-9C34-ECEC73B7034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56C251-3200-4E8B-850D-D5B5AE99A8A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4369EB88-AC2C-4ECF-9BAC-0A406338EDB1}">
      <dgm:prSet/>
      <dgm:spPr/>
      <dgm:t>
        <a:bodyPr/>
        <a:lstStyle/>
        <a:p>
          <a:r>
            <a:rPr lang="cs-CZ"/>
            <a:t>Weight</a:t>
          </a:r>
          <a:endParaRPr lang="en-US"/>
        </a:p>
      </dgm:t>
    </dgm:pt>
    <dgm:pt modelId="{739E9B56-8FAE-4C5F-9525-7FC240C043F5}" type="parTrans" cxnId="{D9169AE7-4141-4D9B-86D0-132C3D57C134}">
      <dgm:prSet/>
      <dgm:spPr/>
      <dgm:t>
        <a:bodyPr/>
        <a:lstStyle/>
        <a:p>
          <a:endParaRPr lang="en-US"/>
        </a:p>
      </dgm:t>
    </dgm:pt>
    <dgm:pt modelId="{B9E5E80F-F40F-4022-9D07-B6AC9E1DC75E}" type="sibTrans" cxnId="{D9169AE7-4141-4D9B-86D0-132C3D57C134}">
      <dgm:prSet/>
      <dgm:spPr/>
      <dgm:t>
        <a:bodyPr/>
        <a:lstStyle/>
        <a:p>
          <a:endParaRPr lang="en-US"/>
        </a:p>
      </dgm:t>
    </dgm:pt>
    <dgm:pt modelId="{DC5AB699-CCF0-482B-BCE3-B07F9B7A686D}">
      <dgm:prSet/>
      <dgm:spPr/>
      <dgm:t>
        <a:bodyPr/>
        <a:lstStyle/>
        <a:p>
          <a:r>
            <a:rPr lang="cs-CZ"/>
            <a:t>The possibility of a nuclear accident</a:t>
          </a:r>
          <a:endParaRPr lang="en-US"/>
        </a:p>
      </dgm:t>
    </dgm:pt>
    <dgm:pt modelId="{462EDAA9-AAE5-4CD5-89D8-E6B29D3EEED8}" type="parTrans" cxnId="{C5A4DF8D-2700-4D2D-9C3E-88614ABCD494}">
      <dgm:prSet/>
      <dgm:spPr/>
      <dgm:t>
        <a:bodyPr/>
        <a:lstStyle/>
        <a:p>
          <a:endParaRPr lang="en-US"/>
        </a:p>
      </dgm:t>
    </dgm:pt>
    <dgm:pt modelId="{0ED22BA7-E730-4EB0-92F1-C3A314FC7E59}" type="sibTrans" cxnId="{C5A4DF8D-2700-4D2D-9C3E-88614ABCD494}">
      <dgm:prSet/>
      <dgm:spPr/>
      <dgm:t>
        <a:bodyPr/>
        <a:lstStyle/>
        <a:p>
          <a:endParaRPr lang="en-US"/>
        </a:p>
      </dgm:t>
    </dgm:pt>
    <dgm:pt modelId="{7870423E-63ED-4784-B4BC-AF25ED89C36B}">
      <dgm:prSet/>
      <dgm:spPr/>
      <dgm:t>
        <a:bodyPr/>
        <a:lstStyle/>
        <a:p>
          <a:r>
            <a:rPr lang="cs-CZ"/>
            <a:t>Consumption of water</a:t>
          </a:r>
          <a:endParaRPr lang="en-US"/>
        </a:p>
      </dgm:t>
    </dgm:pt>
    <dgm:pt modelId="{ED32DD6E-E2DE-4E41-B146-0BF953DAB3F7}" type="parTrans" cxnId="{78CE3D3A-4888-4159-9E60-E96513B1CD97}">
      <dgm:prSet/>
      <dgm:spPr/>
      <dgm:t>
        <a:bodyPr/>
        <a:lstStyle/>
        <a:p>
          <a:endParaRPr lang="en-US"/>
        </a:p>
      </dgm:t>
    </dgm:pt>
    <dgm:pt modelId="{22FC27B0-00C9-4ECF-B1E3-8B7ECDB8C59F}" type="sibTrans" cxnId="{78CE3D3A-4888-4159-9E60-E96513B1CD97}">
      <dgm:prSet/>
      <dgm:spPr/>
      <dgm:t>
        <a:bodyPr/>
        <a:lstStyle/>
        <a:p>
          <a:endParaRPr lang="en-US"/>
        </a:p>
      </dgm:t>
    </dgm:pt>
    <dgm:pt modelId="{330D5477-3C36-46E6-A58C-0F1FB6D82C45}">
      <dgm:prSet/>
      <dgm:spPr/>
      <dgm:t>
        <a:bodyPr/>
        <a:lstStyle/>
        <a:p>
          <a:r>
            <a:rPr lang="cs-CZ"/>
            <a:t>Fuel refil</a:t>
          </a:r>
          <a:endParaRPr lang="en-US"/>
        </a:p>
      </dgm:t>
    </dgm:pt>
    <dgm:pt modelId="{9D4CCBF9-5365-4920-918A-F266C49941A4}" type="parTrans" cxnId="{71EDA59A-A80E-4D5F-B143-2FEDBB2A558D}">
      <dgm:prSet/>
      <dgm:spPr/>
      <dgm:t>
        <a:bodyPr/>
        <a:lstStyle/>
        <a:p>
          <a:endParaRPr lang="en-US"/>
        </a:p>
      </dgm:t>
    </dgm:pt>
    <dgm:pt modelId="{1471A256-F436-4B48-AFDA-C50B09206C54}" type="sibTrans" cxnId="{71EDA59A-A80E-4D5F-B143-2FEDBB2A558D}">
      <dgm:prSet/>
      <dgm:spPr/>
      <dgm:t>
        <a:bodyPr/>
        <a:lstStyle/>
        <a:p>
          <a:endParaRPr lang="en-US"/>
        </a:p>
      </dgm:t>
    </dgm:pt>
    <dgm:pt modelId="{7299C460-E457-4CBA-B4A0-A5D11E6D848D}" type="pres">
      <dgm:prSet presAssocID="{F356C251-3200-4E8B-850D-D5B5AE99A8AF}" presName="root" presStyleCnt="0">
        <dgm:presLayoutVars>
          <dgm:dir/>
          <dgm:resizeHandles val="exact"/>
        </dgm:presLayoutVars>
      </dgm:prSet>
      <dgm:spPr/>
    </dgm:pt>
    <dgm:pt modelId="{69AEFCE0-B749-4AC7-9C4F-4AB6B3BAC5A9}" type="pres">
      <dgm:prSet presAssocID="{F356C251-3200-4E8B-850D-D5B5AE99A8AF}" presName="container" presStyleCnt="0">
        <dgm:presLayoutVars>
          <dgm:dir/>
          <dgm:resizeHandles val="exact"/>
        </dgm:presLayoutVars>
      </dgm:prSet>
      <dgm:spPr/>
    </dgm:pt>
    <dgm:pt modelId="{A082046F-976F-4A8A-A121-0E182234818E}" type="pres">
      <dgm:prSet presAssocID="{4369EB88-AC2C-4ECF-9BAC-0A406338EDB1}" presName="compNode" presStyleCnt="0"/>
      <dgm:spPr/>
    </dgm:pt>
    <dgm:pt modelId="{19B1D37C-4660-4060-B027-6B0F4A91F002}" type="pres">
      <dgm:prSet presAssocID="{4369EB88-AC2C-4ECF-9BAC-0A406338EDB1}" presName="iconBgRect" presStyleLbl="bgShp" presStyleIdx="0" presStyleCnt="4"/>
      <dgm:spPr/>
    </dgm:pt>
    <dgm:pt modelId="{D16F2D90-A323-419A-A210-F1A08CF7985E}" type="pres">
      <dgm:prSet presAssocID="{4369EB88-AC2C-4ECF-9BAC-0A406338EDB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sobní váha"/>
        </a:ext>
      </dgm:extLst>
    </dgm:pt>
    <dgm:pt modelId="{BC2EA40E-091C-4466-9CAA-46F12E0BB421}" type="pres">
      <dgm:prSet presAssocID="{4369EB88-AC2C-4ECF-9BAC-0A406338EDB1}" presName="spaceRect" presStyleCnt="0"/>
      <dgm:spPr/>
    </dgm:pt>
    <dgm:pt modelId="{47152BE1-90B7-4A68-9ACB-5EA46DB4F7F9}" type="pres">
      <dgm:prSet presAssocID="{4369EB88-AC2C-4ECF-9BAC-0A406338EDB1}" presName="textRect" presStyleLbl="revTx" presStyleIdx="0" presStyleCnt="4">
        <dgm:presLayoutVars>
          <dgm:chMax val="1"/>
          <dgm:chPref val="1"/>
        </dgm:presLayoutVars>
      </dgm:prSet>
      <dgm:spPr/>
    </dgm:pt>
    <dgm:pt modelId="{E800D2A2-A56D-462F-83FD-4904683C9512}" type="pres">
      <dgm:prSet presAssocID="{B9E5E80F-F40F-4022-9D07-B6AC9E1DC75E}" presName="sibTrans" presStyleLbl="sibTrans2D1" presStyleIdx="0" presStyleCnt="0"/>
      <dgm:spPr/>
    </dgm:pt>
    <dgm:pt modelId="{FA4698A4-DD2C-4438-B9F4-7FEFD3D83B4F}" type="pres">
      <dgm:prSet presAssocID="{DC5AB699-CCF0-482B-BCE3-B07F9B7A686D}" presName="compNode" presStyleCnt="0"/>
      <dgm:spPr/>
    </dgm:pt>
    <dgm:pt modelId="{D517EFA9-1451-436D-96E0-D791BD7D6D77}" type="pres">
      <dgm:prSet presAssocID="{DC5AB699-CCF0-482B-BCE3-B07F9B7A686D}" presName="iconBgRect" presStyleLbl="bgShp" presStyleIdx="1" presStyleCnt="4"/>
      <dgm:spPr/>
    </dgm:pt>
    <dgm:pt modelId="{54310964-AAAD-41E8-AB15-CE18E77929E2}" type="pres">
      <dgm:prSet presAssocID="{DC5AB699-CCF0-482B-BCE3-B07F9B7A686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aktivní"/>
        </a:ext>
      </dgm:extLst>
    </dgm:pt>
    <dgm:pt modelId="{76DDEF46-8B13-4F20-81A9-822DD3C88F8B}" type="pres">
      <dgm:prSet presAssocID="{DC5AB699-CCF0-482B-BCE3-B07F9B7A686D}" presName="spaceRect" presStyleCnt="0"/>
      <dgm:spPr/>
    </dgm:pt>
    <dgm:pt modelId="{4955E804-D68E-4CB4-947F-325EB885AB8A}" type="pres">
      <dgm:prSet presAssocID="{DC5AB699-CCF0-482B-BCE3-B07F9B7A686D}" presName="textRect" presStyleLbl="revTx" presStyleIdx="1" presStyleCnt="4">
        <dgm:presLayoutVars>
          <dgm:chMax val="1"/>
          <dgm:chPref val="1"/>
        </dgm:presLayoutVars>
      </dgm:prSet>
      <dgm:spPr/>
    </dgm:pt>
    <dgm:pt modelId="{A722FCDF-FF85-41A9-AC93-E1EF3F5B4919}" type="pres">
      <dgm:prSet presAssocID="{0ED22BA7-E730-4EB0-92F1-C3A314FC7E59}" presName="sibTrans" presStyleLbl="sibTrans2D1" presStyleIdx="0" presStyleCnt="0"/>
      <dgm:spPr/>
    </dgm:pt>
    <dgm:pt modelId="{3184E2C0-A66D-4CD2-A7CD-E982F31EA8C8}" type="pres">
      <dgm:prSet presAssocID="{7870423E-63ED-4784-B4BC-AF25ED89C36B}" presName="compNode" presStyleCnt="0"/>
      <dgm:spPr/>
    </dgm:pt>
    <dgm:pt modelId="{0A60CCBF-FC53-4ED1-96A2-503BFA8A6C6E}" type="pres">
      <dgm:prSet presAssocID="{7870423E-63ED-4784-B4BC-AF25ED89C36B}" presName="iconBgRect" presStyleLbl="bgShp" presStyleIdx="2" presStyleCnt="4"/>
      <dgm:spPr/>
    </dgm:pt>
    <dgm:pt modelId="{DFD12934-764B-4EF6-A922-ABD0EFD8EFAA}" type="pres">
      <dgm:prSet presAssocID="{7870423E-63ED-4784-B4BC-AF25ED89C36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oda"/>
        </a:ext>
      </dgm:extLst>
    </dgm:pt>
    <dgm:pt modelId="{D2910610-FF48-4782-99AE-E492E88D7455}" type="pres">
      <dgm:prSet presAssocID="{7870423E-63ED-4784-B4BC-AF25ED89C36B}" presName="spaceRect" presStyleCnt="0"/>
      <dgm:spPr/>
    </dgm:pt>
    <dgm:pt modelId="{8645357B-4C05-4EB2-B6B1-E0DBF2AAAB5F}" type="pres">
      <dgm:prSet presAssocID="{7870423E-63ED-4784-B4BC-AF25ED89C36B}" presName="textRect" presStyleLbl="revTx" presStyleIdx="2" presStyleCnt="4">
        <dgm:presLayoutVars>
          <dgm:chMax val="1"/>
          <dgm:chPref val="1"/>
        </dgm:presLayoutVars>
      </dgm:prSet>
      <dgm:spPr/>
    </dgm:pt>
    <dgm:pt modelId="{28DDC736-E31A-46FE-86C0-B1A6E1A0F0AE}" type="pres">
      <dgm:prSet presAssocID="{22FC27B0-00C9-4ECF-B1E3-8B7ECDB8C59F}" presName="sibTrans" presStyleLbl="sibTrans2D1" presStyleIdx="0" presStyleCnt="0"/>
      <dgm:spPr/>
    </dgm:pt>
    <dgm:pt modelId="{C53E89B5-7B33-4CB4-9644-21B210B85D7A}" type="pres">
      <dgm:prSet presAssocID="{330D5477-3C36-46E6-A58C-0F1FB6D82C45}" presName="compNode" presStyleCnt="0"/>
      <dgm:spPr/>
    </dgm:pt>
    <dgm:pt modelId="{199D60EF-0F4E-4F43-8820-38F779C276DA}" type="pres">
      <dgm:prSet presAssocID="{330D5477-3C36-46E6-A58C-0F1FB6D82C45}" presName="iconBgRect" presStyleLbl="bgShp" presStyleIdx="3" presStyleCnt="4"/>
      <dgm:spPr/>
    </dgm:pt>
    <dgm:pt modelId="{538FB33A-E2F7-42DE-9FD3-DC010DF2F430}" type="pres">
      <dgm:prSet presAssocID="{330D5477-3C36-46E6-A58C-0F1FB6D82C4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6948FEB8-CB41-48DE-A885-B81D42EE52D8}" type="pres">
      <dgm:prSet presAssocID="{330D5477-3C36-46E6-A58C-0F1FB6D82C45}" presName="spaceRect" presStyleCnt="0"/>
      <dgm:spPr/>
    </dgm:pt>
    <dgm:pt modelId="{B619B642-5252-4CC5-9DE9-6D1158E8BEF4}" type="pres">
      <dgm:prSet presAssocID="{330D5477-3C36-46E6-A58C-0F1FB6D82C4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5F2C10B-8FC3-474F-A42D-7E94DC2BD41C}" type="presOf" srcId="{7870423E-63ED-4784-B4BC-AF25ED89C36B}" destId="{8645357B-4C05-4EB2-B6B1-E0DBF2AAAB5F}" srcOrd="0" destOrd="0" presId="urn:microsoft.com/office/officeart/2018/2/layout/IconCircleList"/>
    <dgm:cxn modelId="{33D96C25-D820-4282-A4F8-D298E97FEE81}" type="presOf" srcId="{F356C251-3200-4E8B-850D-D5B5AE99A8AF}" destId="{7299C460-E457-4CBA-B4A0-A5D11E6D848D}" srcOrd="0" destOrd="0" presId="urn:microsoft.com/office/officeart/2018/2/layout/IconCircleList"/>
    <dgm:cxn modelId="{78CE3D3A-4888-4159-9E60-E96513B1CD97}" srcId="{F356C251-3200-4E8B-850D-D5B5AE99A8AF}" destId="{7870423E-63ED-4784-B4BC-AF25ED89C36B}" srcOrd="2" destOrd="0" parTransId="{ED32DD6E-E2DE-4E41-B146-0BF953DAB3F7}" sibTransId="{22FC27B0-00C9-4ECF-B1E3-8B7ECDB8C59F}"/>
    <dgm:cxn modelId="{3FD84D60-4A4F-41AA-AD18-E855B9CB1553}" type="presOf" srcId="{4369EB88-AC2C-4ECF-9BAC-0A406338EDB1}" destId="{47152BE1-90B7-4A68-9ACB-5EA46DB4F7F9}" srcOrd="0" destOrd="0" presId="urn:microsoft.com/office/officeart/2018/2/layout/IconCircleList"/>
    <dgm:cxn modelId="{6C381E41-971A-42FD-AF40-558CD6C7BB5C}" type="presOf" srcId="{0ED22BA7-E730-4EB0-92F1-C3A314FC7E59}" destId="{A722FCDF-FF85-41A9-AC93-E1EF3F5B4919}" srcOrd="0" destOrd="0" presId="urn:microsoft.com/office/officeart/2018/2/layout/IconCircleList"/>
    <dgm:cxn modelId="{438ED985-9FA0-4CFD-A6BB-6A64DC85699E}" type="presOf" srcId="{DC5AB699-CCF0-482B-BCE3-B07F9B7A686D}" destId="{4955E804-D68E-4CB4-947F-325EB885AB8A}" srcOrd="0" destOrd="0" presId="urn:microsoft.com/office/officeart/2018/2/layout/IconCircleList"/>
    <dgm:cxn modelId="{8391928C-442A-4B50-98C4-23319F06AD75}" type="presOf" srcId="{330D5477-3C36-46E6-A58C-0F1FB6D82C45}" destId="{B619B642-5252-4CC5-9DE9-6D1158E8BEF4}" srcOrd="0" destOrd="0" presId="urn:microsoft.com/office/officeart/2018/2/layout/IconCircleList"/>
    <dgm:cxn modelId="{C5A4DF8D-2700-4D2D-9C3E-88614ABCD494}" srcId="{F356C251-3200-4E8B-850D-D5B5AE99A8AF}" destId="{DC5AB699-CCF0-482B-BCE3-B07F9B7A686D}" srcOrd="1" destOrd="0" parTransId="{462EDAA9-AAE5-4CD5-89D8-E6B29D3EEED8}" sibTransId="{0ED22BA7-E730-4EB0-92F1-C3A314FC7E59}"/>
    <dgm:cxn modelId="{5B35229A-15F9-44AE-8369-8318A6AABAB5}" type="presOf" srcId="{B9E5E80F-F40F-4022-9D07-B6AC9E1DC75E}" destId="{E800D2A2-A56D-462F-83FD-4904683C9512}" srcOrd="0" destOrd="0" presId="urn:microsoft.com/office/officeart/2018/2/layout/IconCircleList"/>
    <dgm:cxn modelId="{71EDA59A-A80E-4D5F-B143-2FEDBB2A558D}" srcId="{F356C251-3200-4E8B-850D-D5B5AE99A8AF}" destId="{330D5477-3C36-46E6-A58C-0F1FB6D82C45}" srcOrd="3" destOrd="0" parTransId="{9D4CCBF9-5365-4920-918A-F266C49941A4}" sibTransId="{1471A256-F436-4B48-AFDA-C50B09206C54}"/>
    <dgm:cxn modelId="{405B8DBF-83FE-44B2-9353-4EE45D18479E}" type="presOf" srcId="{22FC27B0-00C9-4ECF-B1E3-8B7ECDB8C59F}" destId="{28DDC736-E31A-46FE-86C0-B1A6E1A0F0AE}" srcOrd="0" destOrd="0" presId="urn:microsoft.com/office/officeart/2018/2/layout/IconCircleList"/>
    <dgm:cxn modelId="{D9169AE7-4141-4D9B-86D0-132C3D57C134}" srcId="{F356C251-3200-4E8B-850D-D5B5AE99A8AF}" destId="{4369EB88-AC2C-4ECF-9BAC-0A406338EDB1}" srcOrd="0" destOrd="0" parTransId="{739E9B56-8FAE-4C5F-9525-7FC240C043F5}" sibTransId="{B9E5E80F-F40F-4022-9D07-B6AC9E1DC75E}"/>
    <dgm:cxn modelId="{03071516-CFCA-461C-BC95-CA5259FF35C9}" type="presParOf" srcId="{7299C460-E457-4CBA-B4A0-A5D11E6D848D}" destId="{69AEFCE0-B749-4AC7-9C4F-4AB6B3BAC5A9}" srcOrd="0" destOrd="0" presId="urn:microsoft.com/office/officeart/2018/2/layout/IconCircleList"/>
    <dgm:cxn modelId="{01AB4663-9A2D-4EB4-84AC-0397F5052A28}" type="presParOf" srcId="{69AEFCE0-B749-4AC7-9C4F-4AB6B3BAC5A9}" destId="{A082046F-976F-4A8A-A121-0E182234818E}" srcOrd="0" destOrd="0" presId="urn:microsoft.com/office/officeart/2018/2/layout/IconCircleList"/>
    <dgm:cxn modelId="{FB9698DD-921E-4AB2-BAFC-CE5BBD952888}" type="presParOf" srcId="{A082046F-976F-4A8A-A121-0E182234818E}" destId="{19B1D37C-4660-4060-B027-6B0F4A91F002}" srcOrd="0" destOrd="0" presId="urn:microsoft.com/office/officeart/2018/2/layout/IconCircleList"/>
    <dgm:cxn modelId="{EBA2969D-4634-483D-A867-29F880086A1E}" type="presParOf" srcId="{A082046F-976F-4A8A-A121-0E182234818E}" destId="{D16F2D90-A323-419A-A210-F1A08CF7985E}" srcOrd="1" destOrd="0" presId="urn:microsoft.com/office/officeart/2018/2/layout/IconCircleList"/>
    <dgm:cxn modelId="{81891F1D-7B5A-451D-915B-97CCCEB91584}" type="presParOf" srcId="{A082046F-976F-4A8A-A121-0E182234818E}" destId="{BC2EA40E-091C-4466-9CAA-46F12E0BB421}" srcOrd="2" destOrd="0" presId="urn:microsoft.com/office/officeart/2018/2/layout/IconCircleList"/>
    <dgm:cxn modelId="{C3B14616-ADBA-48BD-A07C-79E474E194CA}" type="presParOf" srcId="{A082046F-976F-4A8A-A121-0E182234818E}" destId="{47152BE1-90B7-4A68-9ACB-5EA46DB4F7F9}" srcOrd="3" destOrd="0" presId="urn:microsoft.com/office/officeart/2018/2/layout/IconCircleList"/>
    <dgm:cxn modelId="{7F0B30AA-3965-443D-892F-7A731E472703}" type="presParOf" srcId="{69AEFCE0-B749-4AC7-9C4F-4AB6B3BAC5A9}" destId="{E800D2A2-A56D-462F-83FD-4904683C9512}" srcOrd="1" destOrd="0" presId="urn:microsoft.com/office/officeart/2018/2/layout/IconCircleList"/>
    <dgm:cxn modelId="{7D16E1E4-3DEC-4212-82CF-AD3AD8F0784F}" type="presParOf" srcId="{69AEFCE0-B749-4AC7-9C4F-4AB6B3BAC5A9}" destId="{FA4698A4-DD2C-4438-B9F4-7FEFD3D83B4F}" srcOrd="2" destOrd="0" presId="urn:microsoft.com/office/officeart/2018/2/layout/IconCircleList"/>
    <dgm:cxn modelId="{5BC42AED-F59D-4D4F-B540-ECCB53CD0164}" type="presParOf" srcId="{FA4698A4-DD2C-4438-B9F4-7FEFD3D83B4F}" destId="{D517EFA9-1451-436D-96E0-D791BD7D6D77}" srcOrd="0" destOrd="0" presId="urn:microsoft.com/office/officeart/2018/2/layout/IconCircleList"/>
    <dgm:cxn modelId="{008D545E-CCBA-4149-981A-C2B98CFBCA7C}" type="presParOf" srcId="{FA4698A4-DD2C-4438-B9F4-7FEFD3D83B4F}" destId="{54310964-AAAD-41E8-AB15-CE18E77929E2}" srcOrd="1" destOrd="0" presId="urn:microsoft.com/office/officeart/2018/2/layout/IconCircleList"/>
    <dgm:cxn modelId="{2D49A996-0454-4EB6-9822-C5B9AF10256F}" type="presParOf" srcId="{FA4698A4-DD2C-4438-B9F4-7FEFD3D83B4F}" destId="{76DDEF46-8B13-4F20-81A9-822DD3C88F8B}" srcOrd="2" destOrd="0" presId="urn:microsoft.com/office/officeart/2018/2/layout/IconCircleList"/>
    <dgm:cxn modelId="{8DFA7148-3ABC-4756-B355-3FBE06175CE4}" type="presParOf" srcId="{FA4698A4-DD2C-4438-B9F4-7FEFD3D83B4F}" destId="{4955E804-D68E-4CB4-947F-325EB885AB8A}" srcOrd="3" destOrd="0" presId="urn:microsoft.com/office/officeart/2018/2/layout/IconCircleList"/>
    <dgm:cxn modelId="{D41D8445-559D-41B4-8292-D5B9CED4FBFB}" type="presParOf" srcId="{69AEFCE0-B749-4AC7-9C4F-4AB6B3BAC5A9}" destId="{A722FCDF-FF85-41A9-AC93-E1EF3F5B4919}" srcOrd="3" destOrd="0" presId="urn:microsoft.com/office/officeart/2018/2/layout/IconCircleList"/>
    <dgm:cxn modelId="{D5D8B6FE-7E42-4B1F-A752-278B5E905780}" type="presParOf" srcId="{69AEFCE0-B749-4AC7-9C4F-4AB6B3BAC5A9}" destId="{3184E2C0-A66D-4CD2-A7CD-E982F31EA8C8}" srcOrd="4" destOrd="0" presId="urn:microsoft.com/office/officeart/2018/2/layout/IconCircleList"/>
    <dgm:cxn modelId="{BE33FC84-8633-4B25-A1A5-2C0F28DC0FA0}" type="presParOf" srcId="{3184E2C0-A66D-4CD2-A7CD-E982F31EA8C8}" destId="{0A60CCBF-FC53-4ED1-96A2-503BFA8A6C6E}" srcOrd="0" destOrd="0" presId="urn:microsoft.com/office/officeart/2018/2/layout/IconCircleList"/>
    <dgm:cxn modelId="{87993B5D-C15F-4C3C-9995-2596A71077A7}" type="presParOf" srcId="{3184E2C0-A66D-4CD2-A7CD-E982F31EA8C8}" destId="{DFD12934-764B-4EF6-A922-ABD0EFD8EFAA}" srcOrd="1" destOrd="0" presId="urn:microsoft.com/office/officeart/2018/2/layout/IconCircleList"/>
    <dgm:cxn modelId="{0E82DB46-10FC-4F86-AB10-D2690EC9AB41}" type="presParOf" srcId="{3184E2C0-A66D-4CD2-A7CD-E982F31EA8C8}" destId="{D2910610-FF48-4782-99AE-E492E88D7455}" srcOrd="2" destOrd="0" presId="urn:microsoft.com/office/officeart/2018/2/layout/IconCircleList"/>
    <dgm:cxn modelId="{A61A2EF8-2B26-4047-BB98-FADE5AC3E113}" type="presParOf" srcId="{3184E2C0-A66D-4CD2-A7CD-E982F31EA8C8}" destId="{8645357B-4C05-4EB2-B6B1-E0DBF2AAAB5F}" srcOrd="3" destOrd="0" presId="urn:microsoft.com/office/officeart/2018/2/layout/IconCircleList"/>
    <dgm:cxn modelId="{C53A91AE-00D1-4A5E-96BC-A64F800EC921}" type="presParOf" srcId="{69AEFCE0-B749-4AC7-9C4F-4AB6B3BAC5A9}" destId="{28DDC736-E31A-46FE-86C0-B1A6E1A0F0AE}" srcOrd="5" destOrd="0" presId="urn:microsoft.com/office/officeart/2018/2/layout/IconCircleList"/>
    <dgm:cxn modelId="{95244FF0-F248-44BF-BE91-05FD735F8D38}" type="presParOf" srcId="{69AEFCE0-B749-4AC7-9C4F-4AB6B3BAC5A9}" destId="{C53E89B5-7B33-4CB4-9644-21B210B85D7A}" srcOrd="6" destOrd="0" presId="urn:microsoft.com/office/officeart/2018/2/layout/IconCircleList"/>
    <dgm:cxn modelId="{4746B70F-76B5-417A-BD7E-88BCFF386B9A}" type="presParOf" srcId="{C53E89B5-7B33-4CB4-9644-21B210B85D7A}" destId="{199D60EF-0F4E-4F43-8820-38F779C276DA}" srcOrd="0" destOrd="0" presId="urn:microsoft.com/office/officeart/2018/2/layout/IconCircleList"/>
    <dgm:cxn modelId="{DA17D1AE-3BDA-4887-9D1E-1E17E77195E4}" type="presParOf" srcId="{C53E89B5-7B33-4CB4-9644-21B210B85D7A}" destId="{538FB33A-E2F7-42DE-9FD3-DC010DF2F430}" srcOrd="1" destOrd="0" presId="urn:microsoft.com/office/officeart/2018/2/layout/IconCircleList"/>
    <dgm:cxn modelId="{D80046C3-2C01-4090-955A-2A7D550B28F7}" type="presParOf" srcId="{C53E89B5-7B33-4CB4-9644-21B210B85D7A}" destId="{6948FEB8-CB41-48DE-A885-B81D42EE52D8}" srcOrd="2" destOrd="0" presId="urn:microsoft.com/office/officeart/2018/2/layout/IconCircleList"/>
    <dgm:cxn modelId="{3735666B-8269-49D4-A9E0-BB996EFFB99D}" type="presParOf" srcId="{C53E89B5-7B33-4CB4-9644-21B210B85D7A}" destId="{B619B642-5252-4CC5-9DE9-6D1158E8BEF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10B86-03A5-4946-A909-5A9651D7933B}">
      <dsp:nvSpPr>
        <dsp:cNvPr id="0" name=""/>
        <dsp:cNvSpPr/>
      </dsp:nvSpPr>
      <dsp:spPr>
        <a:xfrm>
          <a:off x="1138979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6762C-1BE8-42ED-BFA7-6B36A789D7DD}">
      <dsp:nvSpPr>
        <dsp:cNvPr id="0" name=""/>
        <dsp:cNvSpPr/>
      </dsp:nvSpPr>
      <dsp:spPr>
        <a:xfrm>
          <a:off x="569079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Big </a:t>
          </a:r>
          <a:r>
            <a:rPr lang="cs-CZ" sz="2300" kern="1200" err="1"/>
            <a:t>power</a:t>
          </a:r>
          <a:r>
            <a:rPr lang="cs-CZ" sz="2300" kern="1200"/>
            <a:t> performance</a:t>
          </a:r>
          <a:endParaRPr lang="en-US" sz="2300" kern="1200"/>
        </a:p>
      </dsp:txBody>
      <dsp:txXfrm>
        <a:off x="569079" y="2226604"/>
        <a:ext cx="2072362" cy="720000"/>
      </dsp:txXfrm>
    </dsp:sp>
    <dsp:sp modelId="{B1619D98-DD6B-4D08-9D6E-B4BC098ABD18}">
      <dsp:nvSpPr>
        <dsp:cNvPr id="0" name=""/>
        <dsp:cNvSpPr/>
      </dsp:nvSpPr>
      <dsp:spPr>
        <a:xfrm>
          <a:off x="3574005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BF2BC-5421-4386-904B-F0EAE3164236}">
      <dsp:nvSpPr>
        <dsp:cNvPr id="0" name=""/>
        <dsp:cNvSpPr/>
      </dsp:nvSpPr>
      <dsp:spPr>
        <a:xfrm>
          <a:off x="3004105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err="1"/>
            <a:t>Zero</a:t>
          </a:r>
          <a:r>
            <a:rPr lang="cs-CZ" sz="2300" kern="1200"/>
            <a:t> </a:t>
          </a:r>
          <a:r>
            <a:rPr lang="cs-CZ" sz="2300" kern="1200" err="1"/>
            <a:t>emission</a:t>
          </a:r>
          <a:endParaRPr lang="en-US" sz="2300" kern="1200" err="1"/>
        </a:p>
      </dsp:txBody>
      <dsp:txXfrm>
        <a:off x="3004105" y="2226604"/>
        <a:ext cx="2072362" cy="720000"/>
      </dsp:txXfrm>
    </dsp:sp>
    <dsp:sp modelId="{89FD9350-63FE-4BD8-9D6E-6F33D1814869}">
      <dsp:nvSpPr>
        <dsp:cNvPr id="0" name=""/>
        <dsp:cNvSpPr/>
      </dsp:nvSpPr>
      <dsp:spPr>
        <a:xfrm>
          <a:off x="6009031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B7E9B-CFEF-4B8E-9883-C46E715225C7}">
      <dsp:nvSpPr>
        <dsp:cNvPr id="0" name=""/>
        <dsp:cNvSpPr/>
      </dsp:nvSpPr>
      <dsp:spPr>
        <a:xfrm>
          <a:off x="5439131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Use in </a:t>
          </a:r>
          <a:r>
            <a:rPr lang="cs-CZ" sz="2300" kern="1200" err="1"/>
            <a:t>the</a:t>
          </a:r>
          <a:r>
            <a:rPr lang="cs-CZ" sz="2300" kern="1200"/>
            <a:t> </a:t>
          </a:r>
          <a:r>
            <a:rPr lang="cs-CZ" sz="2300" kern="1200" err="1"/>
            <a:t>future</a:t>
          </a:r>
          <a:endParaRPr lang="en-US" sz="2300" kern="1200" err="1"/>
        </a:p>
      </dsp:txBody>
      <dsp:txXfrm>
        <a:off x="5439131" y="2226604"/>
        <a:ext cx="2072362" cy="720000"/>
      </dsp:txXfrm>
    </dsp:sp>
    <dsp:sp modelId="{9FE1257E-2BF8-44C3-99C9-11B27B0EAEC6}">
      <dsp:nvSpPr>
        <dsp:cNvPr id="0" name=""/>
        <dsp:cNvSpPr/>
      </dsp:nvSpPr>
      <dsp:spPr>
        <a:xfrm>
          <a:off x="8444057" y="1002271"/>
          <a:ext cx="932563" cy="93256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75E9E-2A22-4DFF-BD6E-8EE48DB158D8}">
      <dsp:nvSpPr>
        <dsp:cNvPr id="0" name=""/>
        <dsp:cNvSpPr/>
      </dsp:nvSpPr>
      <dsp:spPr>
        <a:xfrm>
          <a:off x="7874157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alibri Light" panose="020F0302020204030204"/>
            </a:rPr>
            <a:t>Fuel capacity</a:t>
          </a:r>
          <a:endParaRPr lang="cs-CZ" sz="2300" kern="1200">
            <a:latin typeface="Calibri Light" panose="020F0302020204030204"/>
          </a:endParaRPr>
        </a:p>
      </dsp:txBody>
      <dsp:txXfrm>
        <a:off x="7874157" y="2226604"/>
        <a:ext cx="2072362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06DC1-12BE-496F-94D2-C82D92B7D52F}">
      <dsp:nvSpPr>
        <dsp:cNvPr id="0" name=""/>
        <dsp:cNvSpPr/>
      </dsp:nvSpPr>
      <dsp:spPr>
        <a:xfrm>
          <a:off x="622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7B4DA-2C4A-4F1A-B9FB-0E8D90A955DD}">
      <dsp:nvSpPr>
        <dsp:cNvPr id="0" name=""/>
        <dsp:cNvSpPr/>
      </dsp:nvSpPr>
      <dsp:spPr>
        <a:xfrm>
          <a:off x="127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err="1"/>
            <a:t>Vehicle</a:t>
          </a:r>
          <a:r>
            <a:rPr lang="cs-CZ" sz="2300" kern="1200"/>
            <a:t> </a:t>
          </a:r>
          <a:r>
            <a:rPr lang="cs-CZ" sz="2300" kern="1200" err="1"/>
            <a:t>benefits</a:t>
          </a:r>
          <a:endParaRPr lang="en-US" sz="2300" kern="1200" err="1"/>
        </a:p>
      </dsp:txBody>
      <dsp:txXfrm>
        <a:off x="127800" y="2154447"/>
        <a:ext cx="1800000" cy="720000"/>
      </dsp:txXfrm>
    </dsp:sp>
    <dsp:sp modelId="{DFD525C5-BC23-49DA-B36B-A3F05992D59A}">
      <dsp:nvSpPr>
        <dsp:cNvPr id="0" name=""/>
        <dsp:cNvSpPr/>
      </dsp:nvSpPr>
      <dsp:spPr>
        <a:xfrm>
          <a:off x="2737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80E15-AF24-4171-B462-BC394A8715DF}">
      <dsp:nvSpPr>
        <dsp:cNvPr id="0" name=""/>
        <dsp:cNvSpPr/>
      </dsp:nvSpPr>
      <dsp:spPr>
        <a:xfrm>
          <a:off x="2242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err="1"/>
            <a:t>Vehicle</a:t>
          </a:r>
          <a:r>
            <a:rPr lang="cs-CZ" sz="2300" kern="1200"/>
            <a:t> </a:t>
          </a:r>
          <a:r>
            <a:rPr lang="cs-CZ" sz="2300" kern="1200" err="1"/>
            <a:t>disadvantages</a:t>
          </a:r>
          <a:endParaRPr lang="en-US" sz="2300" kern="1200" err="1"/>
        </a:p>
      </dsp:txBody>
      <dsp:txXfrm>
        <a:off x="2242800" y="2154447"/>
        <a:ext cx="1800000" cy="720000"/>
      </dsp:txXfrm>
    </dsp:sp>
    <dsp:sp modelId="{CB4BAF3A-F3A0-4E9C-9753-F1A67AE7E38B}">
      <dsp:nvSpPr>
        <dsp:cNvPr id="0" name=""/>
        <dsp:cNvSpPr/>
      </dsp:nvSpPr>
      <dsp:spPr>
        <a:xfrm>
          <a:off x="4852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0419E-3061-4595-B3D8-F36642D67EB5}">
      <dsp:nvSpPr>
        <dsp:cNvPr id="0" name=""/>
        <dsp:cNvSpPr/>
      </dsp:nvSpPr>
      <dsp:spPr>
        <a:xfrm>
          <a:off x="4357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err="1"/>
            <a:t>Vehicel</a:t>
          </a:r>
          <a:r>
            <a:rPr lang="cs-CZ" sz="2300" kern="1200"/>
            <a:t> design </a:t>
          </a:r>
          <a:endParaRPr lang="en-US" sz="2300" kern="1200"/>
        </a:p>
      </dsp:txBody>
      <dsp:txXfrm>
        <a:off x="4357800" y="2154447"/>
        <a:ext cx="1800000" cy="720000"/>
      </dsp:txXfrm>
    </dsp:sp>
    <dsp:sp modelId="{894D2FFB-1C31-4272-B24B-A0ADF80C1EE2}">
      <dsp:nvSpPr>
        <dsp:cNvPr id="0" name=""/>
        <dsp:cNvSpPr/>
      </dsp:nvSpPr>
      <dsp:spPr>
        <a:xfrm>
          <a:off x="6967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3E283-3A56-4143-B310-BA9AD5461CB0}">
      <dsp:nvSpPr>
        <dsp:cNvPr id="0" name=""/>
        <dsp:cNvSpPr/>
      </dsp:nvSpPr>
      <dsp:spPr>
        <a:xfrm>
          <a:off x="6472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Motor design</a:t>
          </a:r>
          <a:endParaRPr lang="en-US" sz="2300" kern="1200"/>
        </a:p>
      </dsp:txBody>
      <dsp:txXfrm>
        <a:off x="6472800" y="2154447"/>
        <a:ext cx="1800000" cy="720000"/>
      </dsp:txXfrm>
    </dsp:sp>
    <dsp:sp modelId="{0D01BB82-CE01-4749-BB24-0D54E495F787}">
      <dsp:nvSpPr>
        <dsp:cNvPr id="0" name=""/>
        <dsp:cNvSpPr/>
      </dsp:nvSpPr>
      <dsp:spPr>
        <a:xfrm>
          <a:off x="9082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1B716-002B-4735-9C34-ECEC73B70348}">
      <dsp:nvSpPr>
        <dsp:cNvPr id="0" name=""/>
        <dsp:cNvSpPr/>
      </dsp:nvSpPr>
      <dsp:spPr>
        <a:xfrm>
          <a:off x="8587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err="1"/>
            <a:t>How</a:t>
          </a:r>
          <a:r>
            <a:rPr lang="cs-CZ" sz="2300" b="0" kern="1200"/>
            <a:t> </a:t>
          </a:r>
          <a:r>
            <a:rPr lang="cs-CZ" sz="2300" b="0" kern="1200" err="1"/>
            <a:t>does</a:t>
          </a:r>
          <a:r>
            <a:rPr lang="cs-CZ" sz="2300" b="0" kern="1200"/>
            <a:t> </a:t>
          </a:r>
          <a:r>
            <a:rPr lang="cs-CZ" sz="2300" b="0" kern="1200" err="1"/>
            <a:t>the</a:t>
          </a:r>
          <a:r>
            <a:rPr lang="cs-CZ" sz="2300" b="0" kern="1200"/>
            <a:t> </a:t>
          </a:r>
          <a:r>
            <a:rPr lang="cs-CZ" sz="2300" b="0" kern="1200" err="1"/>
            <a:t>engine</a:t>
          </a:r>
          <a:r>
            <a:rPr lang="cs-CZ" sz="2300" b="0" kern="1200"/>
            <a:t> </a:t>
          </a:r>
          <a:r>
            <a:rPr lang="cs-CZ" sz="2300" b="0" kern="1200" err="1">
              <a:latin typeface="Calibri Light" panose="020F0302020204030204"/>
            </a:rPr>
            <a:t>work</a:t>
          </a:r>
          <a:endParaRPr lang="cs-CZ" sz="2300" b="0" kern="1200"/>
        </a:p>
      </dsp:txBody>
      <dsp:txXfrm>
        <a:off x="8587800" y="2154447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1D37C-4660-4060-B027-6B0F4A91F002}">
      <dsp:nvSpPr>
        <dsp:cNvPr id="0" name=""/>
        <dsp:cNvSpPr/>
      </dsp:nvSpPr>
      <dsp:spPr>
        <a:xfrm>
          <a:off x="212335" y="302868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F2D90-A323-419A-A210-F1A08CF7985E}">
      <dsp:nvSpPr>
        <dsp:cNvPr id="0" name=""/>
        <dsp:cNvSpPr/>
      </dsp:nvSpPr>
      <dsp:spPr>
        <a:xfrm>
          <a:off x="492877" y="583410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52BE1-90B7-4A68-9ACB-5EA46DB4F7F9}">
      <dsp:nvSpPr>
        <dsp:cNvPr id="0" name=""/>
        <dsp:cNvSpPr/>
      </dsp:nvSpPr>
      <dsp:spPr>
        <a:xfrm>
          <a:off x="1834517" y="302868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Weight</a:t>
          </a:r>
          <a:endParaRPr lang="en-US" sz="2400" kern="1200"/>
        </a:p>
      </dsp:txBody>
      <dsp:txXfrm>
        <a:off x="1834517" y="302868"/>
        <a:ext cx="3148942" cy="1335915"/>
      </dsp:txXfrm>
    </dsp:sp>
    <dsp:sp modelId="{D517EFA9-1451-436D-96E0-D791BD7D6D77}">
      <dsp:nvSpPr>
        <dsp:cNvPr id="0" name=""/>
        <dsp:cNvSpPr/>
      </dsp:nvSpPr>
      <dsp:spPr>
        <a:xfrm>
          <a:off x="5532139" y="302868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310964-AAAD-41E8-AB15-CE18E77929E2}">
      <dsp:nvSpPr>
        <dsp:cNvPr id="0" name=""/>
        <dsp:cNvSpPr/>
      </dsp:nvSpPr>
      <dsp:spPr>
        <a:xfrm>
          <a:off x="5812681" y="583410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5E804-D68E-4CB4-947F-325EB885AB8A}">
      <dsp:nvSpPr>
        <dsp:cNvPr id="0" name=""/>
        <dsp:cNvSpPr/>
      </dsp:nvSpPr>
      <dsp:spPr>
        <a:xfrm>
          <a:off x="7154322" y="302868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The possibility of a nuclear accident</a:t>
          </a:r>
          <a:endParaRPr lang="en-US" sz="2400" kern="1200"/>
        </a:p>
      </dsp:txBody>
      <dsp:txXfrm>
        <a:off x="7154322" y="302868"/>
        <a:ext cx="3148942" cy="1335915"/>
      </dsp:txXfrm>
    </dsp:sp>
    <dsp:sp modelId="{0A60CCBF-FC53-4ED1-96A2-503BFA8A6C6E}">
      <dsp:nvSpPr>
        <dsp:cNvPr id="0" name=""/>
        <dsp:cNvSpPr/>
      </dsp:nvSpPr>
      <dsp:spPr>
        <a:xfrm>
          <a:off x="212335" y="2310092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12934-764B-4EF6-A922-ABD0EFD8EFAA}">
      <dsp:nvSpPr>
        <dsp:cNvPr id="0" name=""/>
        <dsp:cNvSpPr/>
      </dsp:nvSpPr>
      <dsp:spPr>
        <a:xfrm>
          <a:off x="492877" y="259063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5357B-4C05-4EB2-B6B1-E0DBF2AAAB5F}">
      <dsp:nvSpPr>
        <dsp:cNvPr id="0" name=""/>
        <dsp:cNvSpPr/>
      </dsp:nvSpPr>
      <dsp:spPr>
        <a:xfrm>
          <a:off x="1834517" y="231009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Consumption of water</a:t>
          </a:r>
          <a:endParaRPr lang="en-US" sz="2400" kern="1200"/>
        </a:p>
      </dsp:txBody>
      <dsp:txXfrm>
        <a:off x="1834517" y="2310092"/>
        <a:ext cx="3148942" cy="1335915"/>
      </dsp:txXfrm>
    </dsp:sp>
    <dsp:sp modelId="{199D60EF-0F4E-4F43-8820-38F779C276DA}">
      <dsp:nvSpPr>
        <dsp:cNvPr id="0" name=""/>
        <dsp:cNvSpPr/>
      </dsp:nvSpPr>
      <dsp:spPr>
        <a:xfrm>
          <a:off x="5532139" y="2310092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FB33A-E2F7-42DE-9FD3-DC010DF2F430}">
      <dsp:nvSpPr>
        <dsp:cNvPr id="0" name=""/>
        <dsp:cNvSpPr/>
      </dsp:nvSpPr>
      <dsp:spPr>
        <a:xfrm>
          <a:off x="5812681" y="259063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9B642-5252-4CC5-9DE9-6D1158E8BEF4}">
      <dsp:nvSpPr>
        <dsp:cNvPr id="0" name=""/>
        <dsp:cNvSpPr/>
      </dsp:nvSpPr>
      <dsp:spPr>
        <a:xfrm>
          <a:off x="7154322" y="231009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Fuel refil</a:t>
          </a:r>
          <a:endParaRPr lang="en-US" sz="2400" kern="1200"/>
        </a:p>
      </dsp:txBody>
      <dsp:txXfrm>
        <a:off x="7154322" y="2310092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21.05.2024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cs-CZ" sz="4000">
                <a:solidFill>
                  <a:schemeClr val="tx2"/>
                </a:solidFill>
                <a:cs typeface="Calibri Light"/>
              </a:rPr>
              <a:t>EMPEROR I</a:t>
            </a:r>
            <a:endParaRPr lang="cs-CZ" sz="400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000">
                <a:solidFill>
                  <a:schemeClr val="tx2"/>
                </a:solidFill>
                <a:cs typeface="Calibri"/>
              </a:rPr>
              <a:t>Jakub Štifter, Jakub Pfeffer, Slávek Vinš, Adam Plánek, Matěj Rainke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Obrázek 3" descr="Obsah obrázku text, Písmo, grafický design, logo&#10;&#10;Popis se vygeneroval automaticky.">
            <a:extLst>
              <a:ext uri="{FF2B5EF4-FFF2-40B4-BE49-F238E27FC236}">
                <a16:creationId xmlns:a16="http://schemas.microsoft.com/office/drawing/2014/main" id="{856BC974-01E9-A8A4-F191-0D1F7BC73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781" y="320231"/>
            <a:ext cx="5402985" cy="283656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F989D0A8-4AEC-499F-A1CD-86316477B522}"/>
              </a:ext>
            </a:extLst>
          </p:cNvPr>
          <p:cNvGrpSpPr/>
          <p:nvPr/>
        </p:nvGrpSpPr>
        <p:grpSpPr>
          <a:xfrm>
            <a:off x="755903" y="172966"/>
            <a:ext cx="3208992" cy="863958"/>
            <a:chOff x="1633596" y="972987"/>
            <a:chExt cx="3208992" cy="863958"/>
          </a:xfrm>
        </p:grpSpPr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0217B4B0-8D55-464C-96AD-A71A031DB5DB}"/>
                </a:ext>
              </a:extLst>
            </p:cNvPr>
            <p:cNvSpPr/>
            <p:nvPr/>
          </p:nvSpPr>
          <p:spPr>
            <a:xfrm>
              <a:off x="1633596" y="972987"/>
              <a:ext cx="3208992" cy="8639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25" name="Obrázek 24">
              <a:extLst>
                <a:ext uri="{FF2B5EF4-FFF2-40B4-BE49-F238E27FC236}">
                  <a16:creationId xmlns:a16="http://schemas.microsoft.com/office/drawing/2014/main" id="{BA4F4376-8E47-42B7-99F8-4C10F8402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486" y="1061473"/>
              <a:ext cx="3079102" cy="6869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2E6013-B36C-669A-4837-417F885FF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>
                <a:cs typeface="Calibri Light"/>
              </a:rPr>
              <a:t>Vehicle benefits</a:t>
            </a:r>
            <a:endParaRPr lang="cs-CZ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F121433-FD18-60C2-6F38-C071D64C0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987847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32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DA84A5-1802-1689-B3DC-969ADBE92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>
                <a:cs typeface="Calibri Light"/>
              </a:rPr>
              <a:t>Presentation points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C3FD01D-D24E-97C2-9198-B882D6159C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543086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133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2399C8-8986-EF9F-470C-8E9808CA7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>
                <a:cs typeface="Calibri Light"/>
              </a:rPr>
              <a:t>Vehicle disadvantages</a:t>
            </a:r>
            <a:endParaRPr lang="cs-CZ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EFE2B32-8D39-9A94-22AB-210EB4D7D4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36978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49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Zástupný obsah 3" descr="Obsah obrázku skica, kolo, kresba, vozidlo&#10;&#10;Popis se vygeneroval automaticky.">
            <a:extLst>
              <a:ext uri="{FF2B5EF4-FFF2-40B4-BE49-F238E27FC236}">
                <a16:creationId xmlns:a16="http://schemas.microsoft.com/office/drawing/2014/main" id="{385C0BD4-5A6F-D96C-4914-D531E634BD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98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8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F03D6E-3CAF-5991-1F3F-E82FE6ED3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65" y="1198418"/>
            <a:ext cx="3200400" cy="4461163"/>
          </a:xfrm>
        </p:spPr>
        <p:txBody>
          <a:bodyPr>
            <a:normAutofit/>
          </a:bodyPr>
          <a:lstStyle/>
          <a:p>
            <a:r>
              <a:rPr lang="cs-CZ" err="1">
                <a:solidFill>
                  <a:srgbClr val="FFFFFF"/>
                </a:solidFill>
                <a:cs typeface="Calibri Light"/>
              </a:rPr>
              <a:t>How</a:t>
            </a:r>
            <a:r>
              <a:rPr lang="cs-CZ">
                <a:solidFill>
                  <a:srgbClr val="FFFFFF"/>
                </a:solidFill>
                <a:cs typeface="Calibri Light"/>
              </a:rPr>
              <a:t> </a:t>
            </a:r>
            <a:r>
              <a:rPr lang="cs-CZ" err="1">
                <a:solidFill>
                  <a:srgbClr val="FFFFFF"/>
                </a:solidFill>
                <a:cs typeface="Calibri Light"/>
              </a:rPr>
              <a:t>does</a:t>
            </a:r>
            <a:r>
              <a:rPr lang="cs-CZ">
                <a:solidFill>
                  <a:srgbClr val="FFFFFF"/>
                </a:solidFill>
                <a:cs typeface="Calibri Light"/>
              </a:rPr>
              <a:t> </a:t>
            </a:r>
            <a:r>
              <a:rPr lang="cs-CZ" err="1">
                <a:solidFill>
                  <a:srgbClr val="FFFFFF"/>
                </a:solidFill>
                <a:cs typeface="Calibri Light"/>
              </a:rPr>
              <a:t>the</a:t>
            </a:r>
            <a:r>
              <a:rPr lang="cs-CZ">
                <a:solidFill>
                  <a:srgbClr val="FFFFFF"/>
                </a:solidFill>
                <a:cs typeface="Calibri Light"/>
              </a:rPr>
              <a:t> </a:t>
            </a:r>
            <a:r>
              <a:rPr lang="cs-CZ" err="1">
                <a:solidFill>
                  <a:srgbClr val="FFFFFF"/>
                </a:solidFill>
                <a:cs typeface="Calibri Light"/>
              </a:rPr>
              <a:t>engine</a:t>
            </a:r>
            <a:r>
              <a:rPr lang="cs-CZ">
                <a:solidFill>
                  <a:srgbClr val="FFFFFF"/>
                </a:solidFill>
                <a:cs typeface="Calibri Light"/>
              </a:rPr>
              <a:t> </a:t>
            </a:r>
            <a:r>
              <a:rPr lang="cs-CZ" err="1">
                <a:solidFill>
                  <a:srgbClr val="FFFFFF"/>
                </a:solidFill>
                <a:cs typeface="Calibri Light"/>
              </a:rPr>
              <a:t>work</a:t>
            </a:r>
            <a:endParaRPr lang="cs-CZ" err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E72A62-59E6-1A48-99DA-885661AB8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600" err="1">
                <a:ea typeface="+mn-lt"/>
                <a:cs typeface="+mn-lt"/>
              </a:rPr>
              <a:t>Here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we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have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invented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an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engine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that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is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something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similar</a:t>
            </a:r>
            <a:r>
              <a:rPr lang="cs-CZ" sz="2600">
                <a:ea typeface="+mn-lt"/>
                <a:cs typeface="+mn-lt"/>
              </a:rPr>
              <a:t> to a </a:t>
            </a:r>
            <a:r>
              <a:rPr lang="cs-CZ" sz="2600" err="1">
                <a:ea typeface="+mn-lt"/>
                <a:cs typeface="+mn-lt"/>
              </a:rPr>
              <a:t>small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nuclear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power</a:t>
            </a:r>
            <a:r>
              <a:rPr lang="cs-CZ" sz="2600">
                <a:ea typeface="+mn-lt"/>
                <a:cs typeface="+mn-lt"/>
              </a:rPr>
              <a:t> plant, and </a:t>
            </a:r>
            <a:r>
              <a:rPr lang="cs-CZ" sz="2600" err="1">
                <a:ea typeface="+mn-lt"/>
                <a:cs typeface="+mn-lt"/>
              </a:rPr>
              <a:t>instead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of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gasoline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or</a:t>
            </a:r>
            <a:r>
              <a:rPr lang="cs-CZ" sz="2600">
                <a:ea typeface="+mn-lt"/>
                <a:cs typeface="+mn-lt"/>
              </a:rPr>
              <a:t> diesel, </a:t>
            </a:r>
            <a:r>
              <a:rPr lang="cs-CZ" sz="2600" err="1">
                <a:ea typeface="+mn-lt"/>
                <a:cs typeface="+mn-lt"/>
              </a:rPr>
              <a:t>the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fuel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will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be</a:t>
            </a:r>
            <a:r>
              <a:rPr lang="cs-CZ" sz="2600">
                <a:ea typeface="+mn-lt"/>
                <a:cs typeface="+mn-lt"/>
              </a:rPr>
              <a:t> </a:t>
            </a:r>
            <a:r>
              <a:rPr lang="cs-CZ" sz="2600" err="1">
                <a:ea typeface="+mn-lt"/>
                <a:cs typeface="+mn-lt"/>
              </a:rPr>
              <a:t>water</a:t>
            </a:r>
            <a:r>
              <a:rPr lang="cs-CZ" sz="2600">
                <a:ea typeface="+mn-lt"/>
                <a:cs typeface="+mn-lt"/>
              </a:rPr>
              <a:t> and uranium.</a:t>
            </a:r>
            <a:endParaRPr lang="cs-CZ" sz="2600" err="1"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9E61D7-21BB-9E91-2E4F-538687D06D9E}"/>
              </a:ext>
            </a:extLst>
          </p:cNvPr>
          <p:cNvSpPr txBox="1"/>
          <p:nvPr/>
        </p:nvSpPr>
        <p:spPr>
          <a:xfrm>
            <a:off x="5184942" y="252796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Zástupný obsah 3" descr="Obsah obrázku diagram, Plán, Technický výkres&#10;&#10;Popis se vygeneroval automaticky.">
            <a:extLst>
              <a:ext uri="{FF2B5EF4-FFF2-40B4-BE49-F238E27FC236}">
                <a16:creationId xmlns:a16="http://schemas.microsoft.com/office/drawing/2014/main" id="{BC157CC8-439F-8B9B-700E-8528DFE5D5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648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0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B7C9B9-325D-6524-CF38-E6C811C28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cs-CZ" sz="5400" err="1">
                <a:solidFill>
                  <a:srgbClr val="FFFFFF"/>
                </a:solidFill>
                <a:cs typeface="Calibri Light"/>
              </a:rPr>
              <a:t>How</a:t>
            </a:r>
            <a:r>
              <a:rPr lang="cs-CZ" sz="5400">
                <a:solidFill>
                  <a:srgbClr val="FFFFFF"/>
                </a:solidFill>
                <a:cs typeface="Calibri Light"/>
              </a:rPr>
              <a:t> </a:t>
            </a:r>
            <a:r>
              <a:rPr lang="cs-CZ" sz="5400" err="1">
                <a:solidFill>
                  <a:srgbClr val="FFFFFF"/>
                </a:solidFill>
                <a:cs typeface="Calibri Light"/>
              </a:rPr>
              <a:t>does</a:t>
            </a:r>
            <a:r>
              <a:rPr lang="cs-CZ" sz="5400">
                <a:solidFill>
                  <a:srgbClr val="FFFFFF"/>
                </a:solidFill>
                <a:cs typeface="Calibri Light"/>
              </a:rPr>
              <a:t> </a:t>
            </a:r>
            <a:r>
              <a:rPr lang="cs-CZ" sz="5400" err="1">
                <a:solidFill>
                  <a:srgbClr val="FFFFFF"/>
                </a:solidFill>
                <a:cs typeface="Calibri Light"/>
              </a:rPr>
              <a:t>the</a:t>
            </a:r>
            <a:r>
              <a:rPr lang="cs-CZ" sz="5400">
                <a:solidFill>
                  <a:srgbClr val="FFFFFF"/>
                </a:solidFill>
                <a:cs typeface="Calibri Light"/>
              </a:rPr>
              <a:t> </a:t>
            </a:r>
            <a:r>
              <a:rPr lang="cs-CZ" sz="5400" err="1">
                <a:solidFill>
                  <a:srgbClr val="FFFFFF"/>
                </a:solidFill>
                <a:cs typeface="Calibri Light"/>
              </a:rPr>
              <a:t>engine</a:t>
            </a:r>
            <a:r>
              <a:rPr lang="cs-CZ" sz="5400">
                <a:solidFill>
                  <a:srgbClr val="FFFFFF"/>
                </a:solidFill>
                <a:cs typeface="Calibri Light"/>
              </a:rPr>
              <a:t> </a:t>
            </a:r>
            <a:r>
              <a:rPr lang="cs-CZ" sz="5400" err="1">
                <a:solidFill>
                  <a:srgbClr val="FFFFFF"/>
                </a:solidFill>
                <a:cs typeface="Calibri Light"/>
              </a:rPr>
              <a:t>work</a:t>
            </a:r>
            <a:endParaRPr lang="cs-CZ" sz="5400" err="1">
              <a:solidFill>
                <a:srgbClr val="FFFFFF"/>
              </a:solidFill>
              <a:ea typeface="Calibri Light"/>
              <a:cs typeface="Calibri Light"/>
            </a:endParaRPr>
          </a:p>
          <a:p>
            <a:endParaRPr lang="cs-CZ" sz="54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3A8A4-BB32-AF19-A016-0E295E15B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029" y="2864673"/>
            <a:ext cx="10694894" cy="34283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>
                <a:cs typeface="Calibri"/>
              </a:rPr>
              <a:t>The </a:t>
            </a:r>
            <a:r>
              <a:rPr lang="cs-CZ" err="1">
                <a:cs typeface="Calibri"/>
              </a:rPr>
              <a:t>engine</a:t>
            </a:r>
            <a:r>
              <a:rPr lang="cs-CZ">
                <a:cs typeface="Calibri"/>
              </a:rPr>
              <a:t> </a:t>
            </a:r>
            <a:r>
              <a:rPr lang="cs-CZ" err="1">
                <a:cs typeface="Calibri"/>
              </a:rPr>
              <a:t>behaves</a:t>
            </a:r>
            <a:r>
              <a:rPr lang="cs-CZ">
                <a:cs typeface="Calibri"/>
              </a:rPr>
              <a:t> like a </a:t>
            </a:r>
            <a:r>
              <a:rPr lang="cs-CZ" err="1">
                <a:cs typeface="Calibri"/>
              </a:rPr>
              <a:t>nuclear</a:t>
            </a:r>
            <a:r>
              <a:rPr lang="cs-CZ">
                <a:cs typeface="Calibri"/>
              </a:rPr>
              <a:t> power </a:t>
            </a:r>
            <a:r>
              <a:rPr lang="cs-CZ" err="1">
                <a:cs typeface="Calibri"/>
              </a:rPr>
              <a:t>plant</a:t>
            </a:r>
            <a:endParaRPr lang="cs-CZ">
              <a:cs typeface="Calibri"/>
            </a:endParaRPr>
          </a:p>
          <a:p>
            <a:r>
              <a:rPr lang="cs-CZ">
                <a:cs typeface="Calibri"/>
              </a:rPr>
              <a:t>The pump </a:t>
            </a:r>
            <a:r>
              <a:rPr lang="cs-CZ" err="1">
                <a:cs typeface="Calibri"/>
              </a:rPr>
              <a:t>sucks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water</a:t>
            </a:r>
            <a:r>
              <a:rPr lang="cs-CZ">
                <a:cs typeface="Calibri"/>
              </a:rPr>
              <a:t> it </a:t>
            </a:r>
            <a:r>
              <a:rPr lang="cs-CZ" err="1">
                <a:cs typeface="Calibri"/>
              </a:rPr>
              <a:t>into</a:t>
            </a:r>
            <a:r>
              <a:rPr lang="cs-CZ">
                <a:cs typeface="Calibri"/>
              </a:rPr>
              <a:t> the </a:t>
            </a:r>
            <a:r>
              <a:rPr lang="cs-CZ" err="1">
                <a:cs typeface="Calibri"/>
              </a:rPr>
              <a:t>engine</a:t>
            </a:r>
            <a:r>
              <a:rPr lang="cs-CZ">
                <a:cs typeface="Calibri"/>
              </a:rPr>
              <a:t> </a:t>
            </a:r>
          </a:p>
          <a:p>
            <a:r>
              <a:rPr lang="cs-CZ" err="1">
                <a:cs typeface="Calibri"/>
              </a:rPr>
              <a:t>Steam</a:t>
            </a:r>
            <a:r>
              <a:rPr lang="cs-CZ">
                <a:cs typeface="Calibri"/>
              </a:rPr>
              <a:t> is </a:t>
            </a:r>
            <a:r>
              <a:rPr lang="cs-CZ" err="1">
                <a:cs typeface="Calibri"/>
              </a:rPr>
              <a:t>created</a:t>
            </a:r>
            <a:endParaRPr lang="cs-CZ">
              <a:cs typeface="Calibri"/>
            </a:endParaRPr>
          </a:p>
          <a:p>
            <a:r>
              <a:rPr lang="cs-CZ">
                <a:cs typeface="Calibri"/>
              </a:rPr>
              <a:t> </a:t>
            </a:r>
            <a:r>
              <a:rPr lang="cs-CZ" err="1">
                <a:cs typeface="Calibri"/>
              </a:rPr>
              <a:t>Steam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goes</a:t>
            </a:r>
            <a:r>
              <a:rPr lang="cs-CZ">
                <a:cs typeface="Calibri"/>
              </a:rPr>
              <a:t> to the </a:t>
            </a:r>
            <a:r>
              <a:rPr lang="cs-CZ" err="1">
                <a:cs typeface="Calibri"/>
              </a:rPr>
              <a:t>turbines</a:t>
            </a:r>
            <a:endParaRPr lang="cs-CZ">
              <a:cs typeface="Calibri"/>
            </a:endParaRPr>
          </a:p>
          <a:p>
            <a:r>
              <a:rPr lang="cs-CZ">
                <a:cs typeface="Calibri"/>
              </a:rPr>
              <a:t> </a:t>
            </a:r>
            <a:r>
              <a:rPr lang="cs-CZ" err="1">
                <a:cs typeface="Calibri"/>
              </a:rPr>
              <a:t>Turbines</a:t>
            </a:r>
            <a:r>
              <a:rPr lang="cs-CZ">
                <a:cs typeface="Calibri"/>
              </a:rPr>
              <a:t> start </a:t>
            </a:r>
            <a:r>
              <a:rPr lang="cs-CZ" err="1">
                <a:cs typeface="Calibri"/>
              </a:rPr>
              <a:t>producing</a:t>
            </a:r>
            <a:r>
              <a:rPr lang="cs-CZ">
                <a:cs typeface="Calibri"/>
              </a:rPr>
              <a:t> </a:t>
            </a:r>
            <a:r>
              <a:rPr lang="cs-CZ" err="1">
                <a:cs typeface="Calibri"/>
              </a:rPr>
              <a:t>electricity</a:t>
            </a:r>
            <a:endParaRPr lang="cs-CZ">
              <a:cs typeface="Calibri"/>
            </a:endParaRPr>
          </a:p>
          <a:p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Some</a:t>
            </a:r>
            <a:r>
              <a:rPr lang="cs-CZ">
                <a:cs typeface="Calibri"/>
              </a:rPr>
              <a:t> of the </a:t>
            </a:r>
            <a:r>
              <a:rPr lang="cs-CZ" err="1">
                <a:cs typeface="Calibri"/>
              </a:rPr>
              <a:t>steam</a:t>
            </a:r>
            <a:r>
              <a:rPr lang="cs-CZ">
                <a:cs typeface="Calibri"/>
              </a:rPr>
              <a:t> </a:t>
            </a:r>
            <a:r>
              <a:rPr lang="cs-CZ" err="1">
                <a:cs typeface="Calibri"/>
              </a:rPr>
              <a:t>condenses</a:t>
            </a:r>
            <a:r>
              <a:rPr lang="cs-CZ">
                <a:cs typeface="Calibri"/>
              </a:rPr>
              <a:t> back to </a:t>
            </a:r>
            <a:r>
              <a:rPr lang="cs-CZ" err="1">
                <a:cs typeface="Calibri"/>
              </a:rPr>
              <a:t>water</a:t>
            </a:r>
            <a:r>
              <a:rPr lang="cs-CZ">
                <a:cs typeface="Calibri"/>
              </a:rPr>
              <a:t> tank</a:t>
            </a:r>
          </a:p>
        </p:txBody>
      </p:sp>
    </p:spTree>
    <p:extLst>
      <p:ext uri="{BB962C8B-B14F-4D97-AF65-F5344CB8AC3E}">
        <p14:creationId xmlns:p14="http://schemas.microsoft.com/office/powerpoint/2010/main" val="170592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FB5605-B419-73F5-FE91-FA35DB38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 for your attention</a:t>
            </a:r>
          </a:p>
        </p:txBody>
      </p:sp>
      <p:grpSp>
        <p:nvGrpSpPr>
          <p:cNvPr id="28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9" name="Graphic 6" descr="Přijmout">
            <a:extLst>
              <a:ext uri="{FF2B5EF4-FFF2-40B4-BE49-F238E27FC236}">
                <a16:creationId xmlns:a16="http://schemas.microsoft.com/office/drawing/2014/main" id="{ECC9EA27-F89D-E3A5-0E73-84F3733B3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990" y="320231"/>
            <a:ext cx="2836567" cy="2836567"/>
          </a:xfrm>
          <a:prstGeom prst="rect">
            <a:avLst/>
          </a:prstGeom>
        </p:spPr>
      </p:pic>
      <p:grpSp>
        <p:nvGrpSpPr>
          <p:cNvPr id="3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0658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Širokoúhlá obrazovka</PresentationFormat>
  <Paragraphs>28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systému Office</vt:lpstr>
      <vt:lpstr>EMPEROR I</vt:lpstr>
      <vt:lpstr>Vehicle benefits</vt:lpstr>
      <vt:lpstr>Presentation points</vt:lpstr>
      <vt:lpstr>Vehicle disadvantages</vt:lpstr>
      <vt:lpstr>Prezentace aplikace PowerPoint</vt:lpstr>
      <vt:lpstr>How does the engine work</vt:lpstr>
      <vt:lpstr>Prezentace aplikace PowerPoint</vt:lpstr>
      <vt:lpstr>How does the engine work 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Nikola Reitingerová</dc:creator>
  <cp:lastModifiedBy>Jiří Hána</cp:lastModifiedBy>
  <cp:revision>4</cp:revision>
  <dcterms:created xsi:type="dcterms:W3CDTF">2023-09-21T18:50:00Z</dcterms:created>
  <dcterms:modified xsi:type="dcterms:W3CDTF">2024-05-21T12:36:41Z</dcterms:modified>
</cp:coreProperties>
</file>