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2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0DF441-2379-43F0-9766-15F7A34ED05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 smtClean="0"/>
              <a:t>3D MAŠĪNA</a:t>
            </a:r>
            <a:br>
              <a:rPr lang="lv-LV" dirty="0" smtClean="0"/>
            </a:br>
            <a:r>
              <a:rPr lang="lv-LV" sz="4000" dirty="0" smtClean="0"/>
              <a:t>BMW E30</a:t>
            </a:r>
            <a:br>
              <a:rPr lang="lv-LV" sz="4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Deivids ivasivs m3 </a:t>
            </a:r>
          </a:p>
          <a:p>
            <a:r>
              <a:rPr lang="lv-LV" dirty="0" smtClean="0"/>
              <a:t>Rīgas valsts tehnikums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BMW E30 oriģināls</a:t>
            </a:r>
            <a:endParaRPr lang="en-US" dirty="0"/>
          </a:p>
        </p:txBody>
      </p:sp>
      <p:pic>
        <p:nvPicPr>
          <p:cNvPr id="1026" name="Picture 2" descr="BMW Heritage - Эволюция BMW M3 в кузове Е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1" y="1512624"/>
            <a:ext cx="4808042" cy="21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01" y="4253635"/>
            <a:ext cx="3002748" cy="226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0" y="4253635"/>
            <a:ext cx="4021597" cy="2266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410" y="1556731"/>
            <a:ext cx="4492382" cy="24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7350" y="2002998"/>
            <a:ext cx="543741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Ar degvielas patēriņu 8,9 litri/100 km  (vidēji), no 0 līdz 100 km/h 8,3 sekundēs, maksimālais ātrums 235 km/h, svars 1180 kg.</a:t>
            </a:r>
            <a:endParaRPr kumimoji="0" 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lv-LV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3D modelis BMW E30</a:t>
            </a:r>
            <a:endParaRPr lang="en-US" dirty="0"/>
          </a:p>
        </p:txBody>
      </p:sp>
      <p:pic>
        <p:nvPicPr>
          <p:cNvPr id="2050" name="Picture 2" descr="BMW e30 M3 3D Model - FlatPyram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71" y="3517599"/>
            <a:ext cx="3596116" cy="26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11" y="1628922"/>
            <a:ext cx="53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3D modelis taisīts programā                               .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93" y="1528041"/>
            <a:ext cx="1869033" cy="57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59" y="3309985"/>
            <a:ext cx="4149755" cy="3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56</TotalTime>
  <Words>46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inherit</vt:lpstr>
      <vt:lpstr>Wingdings 3</vt:lpstr>
      <vt:lpstr>Ion</vt:lpstr>
      <vt:lpstr>3D MAŠĪNA BMW E30 </vt:lpstr>
      <vt:lpstr>BMW E30 oriģināls</vt:lpstr>
      <vt:lpstr>3D modelis BMW E30</vt:lpstr>
    </vt:vector>
  </TitlesOfParts>
  <Company>RVT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MAŠĪNA BMW E30</dc:title>
  <dc:creator>[Students] Deivids Ivasivs</dc:creator>
  <cp:lastModifiedBy>[Students] Deivids Ivasivs</cp:lastModifiedBy>
  <cp:revision>6</cp:revision>
  <dcterms:created xsi:type="dcterms:W3CDTF">2023-06-02T11:34:19Z</dcterms:created>
  <dcterms:modified xsi:type="dcterms:W3CDTF">2023-06-02T12:30:49Z</dcterms:modified>
</cp:coreProperties>
</file>