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32341-A5BC-492B-B3DD-6441F08F7112}" v="27" dt="2023-06-03T09:03:07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7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22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1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8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7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0DF441-2379-43F0-9766-15F7A34ED05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52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dirty="0"/>
              <a:t>3D MAŠĪNA</a:t>
            </a:r>
            <a:br>
              <a:rPr lang="lv-LV" dirty="0"/>
            </a:br>
            <a:r>
              <a:rPr lang="lv-LV" sz="4000" dirty="0"/>
              <a:t>BMW E30</a:t>
            </a:r>
            <a:br>
              <a:rPr lang="lv-LV" sz="40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Deivids ivasivs m3 </a:t>
            </a:r>
          </a:p>
          <a:p>
            <a:r>
              <a:rPr lang="lv-LV" dirty="0"/>
              <a:t>Rīgas valsts tehnikums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BMW E30 oriģināls</a:t>
            </a:r>
            <a:endParaRPr lang="en-US" dirty="0"/>
          </a:p>
        </p:txBody>
      </p:sp>
      <p:pic>
        <p:nvPicPr>
          <p:cNvPr id="1026" name="Picture 2" descr="BMW Heritage - Эволюция BMW M3 в кузове Е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01" y="1512624"/>
            <a:ext cx="4808042" cy="21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01" y="4253635"/>
            <a:ext cx="3002748" cy="2266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90" y="4253635"/>
            <a:ext cx="4021597" cy="2266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410" y="1556731"/>
            <a:ext cx="4492382" cy="24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7350" y="2002998"/>
            <a:ext cx="5437417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Ar degvielas patēriņu 8,9 litri/100 km  (vidēji), no 0 līdz 100 km/h 8,3 sekundēs, maksimālais ātrums 235 km/h, svars 1180 kg.</a:t>
            </a:r>
            <a:endParaRPr kumimoji="0" lang="lv-LV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v-LV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9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3D modelis BMW E30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111" y="1628922"/>
            <a:ext cx="532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3D modelis taisīts programā                               .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93" y="1528041"/>
            <a:ext cx="1869033" cy="57109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A8E7558-9837-F1B7-0EA6-1EB55D18C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790" y="2631303"/>
            <a:ext cx="6145659" cy="4021047"/>
          </a:xfr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0814603-8331-7CAD-867A-60E78E136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002" y="170350"/>
            <a:ext cx="2743200" cy="228498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19F54AB-9D82-1465-16E6-AAA5C3EA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002" y="4390132"/>
            <a:ext cx="2770742" cy="2291689"/>
          </a:xfrm>
          <a:prstGeom prst="rect">
            <a:avLst/>
          </a:prstGeom>
        </p:spPr>
      </p:pic>
      <p:pic>
        <p:nvPicPr>
          <p:cNvPr id="11" name="Picture 11" descr="A picture containing indoor, toilet, tiled, bathroom&#10;&#10;Description automatically generated">
            <a:extLst>
              <a:ext uri="{FF2B5EF4-FFF2-40B4-BE49-F238E27FC236}">
                <a16:creationId xmlns:a16="http://schemas.microsoft.com/office/drawing/2014/main" id="{952FE98D-D746-89AC-7184-E5340E5A5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003" y="2633369"/>
            <a:ext cx="2743200" cy="15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8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56</TotalTime>
  <Words>46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Ion</vt:lpstr>
      <vt:lpstr>3D MAŠĪNA BMW E30 </vt:lpstr>
      <vt:lpstr>BMW E30 oriģināls</vt:lpstr>
      <vt:lpstr>3D modelis BMW E30</vt:lpstr>
    </vt:vector>
  </TitlesOfParts>
  <Company>RVT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MAŠĪNA BMW E30</dc:title>
  <dc:creator>[Students] Deivids Ivasivs</dc:creator>
  <cp:lastModifiedBy>[Students] Deivids Ivasivs</cp:lastModifiedBy>
  <cp:revision>16</cp:revision>
  <dcterms:created xsi:type="dcterms:W3CDTF">2023-06-02T11:34:19Z</dcterms:created>
  <dcterms:modified xsi:type="dcterms:W3CDTF">2023-06-03T09:04:21Z</dcterms:modified>
</cp:coreProperties>
</file>