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707291"/>
            <a:ext cx="8915399" cy="2262781"/>
          </a:xfrm>
        </p:spPr>
        <p:txBody>
          <a:bodyPr>
            <a:normAutofit/>
          </a:bodyPr>
          <a:lstStyle/>
          <a:p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Iveco LMV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Romass Jablonskis M3</a:t>
            </a:r>
          </a:p>
          <a:p>
            <a:r>
              <a:rPr lang="lv-LV" dirty="0" smtClean="0"/>
              <a:t>Rīgas Valsts tehnikums.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3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Iveco LMV raksturojums.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Velkamās </a:t>
            </a:r>
            <a:r>
              <a:rPr lang="lv-LV">
                <a:latin typeface="Times New Roman" panose="02020603050405020304" pitchFamily="18" charset="0"/>
                <a:cs typeface="Times New Roman" panose="02020603050405020304" pitchFamily="18" charset="0"/>
              </a:rPr>
              <a:t>kravas maksimālais svars - 4200 kgātrumkārba - automātiskā sešpakāpjuŠķēršļi, kas jāpārvar: fords 0,85 m dziļumā (ar iepriekšēju sagatavošanu - 1,5 m), siena 0,5 m augstaAutomašīnu var aprīkot ar dažādiem ložmetēju ieročiem, tostarp attālināti vadāmiem moduļiem, piemēram, Protector RWS.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Iveco LMV zīmējums.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06 ГАЗ 2330 «Тигр» - 5.9 л / 205 л.с. - АвтоГурм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326" y="2067580"/>
            <a:ext cx="5794550" cy="39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Iveco LMV oriģināla.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File:Iveco LMV Lynx photo003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96" y="1524701"/>
            <a:ext cx="6813811" cy="439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Iveca LMV ir uztaisits Solid Edge.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306" y="1790737"/>
            <a:ext cx="7097288" cy="39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упить JEEP CHEROKEE L 2020: Авто с пробегом из США в Бишкеке и  Кыргызстане. Бу авто с авторынков С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330"/>
            <a:ext cx="12397945" cy="72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7893" y="873211"/>
            <a:ext cx="8915399" cy="2388973"/>
          </a:xfrm>
        </p:spPr>
        <p:txBody>
          <a:bodyPr>
            <a:normAutofit/>
          </a:bodyPr>
          <a:lstStyle/>
          <a:p>
            <a:pPr algn="ctr"/>
            <a:r>
              <a:rPr lang="lv-LV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</TotalTime>
  <Words>79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Wisp</vt:lpstr>
      <vt:lpstr>Iveco LMV</vt:lpstr>
      <vt:lpstr>Iveco LMV raksturojums.</vt:lpstr>
      <vt:lpstr>Iveco LMV zīmējums.</vt:lpstr>
      <vt:lpstr>Iveco LMV oriģināla.</vt:lpstr>
      <vt:lpstr>Iveca LMV ir uztaisits Solid Edge.</vt:lpstr>
      <vt:lpstr>Paldies par uzmanību!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Iveso Campagnola</dc:title>
  <dc:creator>[Students] Romass Jablonskis</dc:creator>
  <cp:lastModifiedBy>[Students] Romass Jablonskis</cp:lastModifiedBy>
  <cp:revision>8</cp:revision>
  <dcterms:created xsi:type="dcterms:W3CDTF">2023-06-02T11:33:29Z</dcterms:created>
  <dcterms:modified xsi:type="dcterms:W3CDTF">2023-06-02T13:12:29Z</dcterms:modified>
</cp:coreProperties>
</file>