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Impress, Work Together" id="{B9B51309-D148-4332-87C2-07BE32FBCA3B}">
          <p14:sldIdLst>
            <p14:sldId id="262"/>
            <p14:sldId id="264"/>
          </p14:sldIdLst>
        </p14:section>
        <p14:section name="Learn More" id="{2CC34DB2-6590-42C0-AD4B-A04C6060184E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80" autoAdjust="0"/>
  </p:normalViewPr>
  <p:slideViewPr>
    <p:cSldViewPr snapToGrid="0">
      <p:cViewPr>
        <p:scale>
          <a:sx n="100" d="100"/>
          <a:sy n="100" d="100"/>
        </p:scale>
        <p:origin x="936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baseline="0" dirty="0" smtClean="0"/>
              <a:t>Slide Show mode, click the arrow to enter the PowerPoint Getting Started Center.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9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HUMMER H1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Marks </a:t>
            </a:r>
            <a:r>
              <a:rPr lang="en-US" dirty="0" err="1" smtClean="0"/>
              <a:t>Kraiņevs</a:t>
            </a:r>
            <a:r>
              <a:rPr lang="en-US" dirty="0" smtClean="0"/>
              <a:t> M3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Hummer H1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>
            <a:normAutofit/>
          </a:bodyPr>
          <a:lstStyle/>
          <a:p>
            <a:r>
              <a:rPr lang="en-US" dirty="0" smtClean="0"/>
              <a:t>Hummer H1</a:t>
            </a:r>
          </a:p>
          <a:p>
            <a:r>
              <a:rPr lang="en-US" dirty="0" err="1" smtClean="0"/>
              <a:t>Dzinējs</a:t>
            </a:r>
            <a:r>
              <a:rPr lang="en-US" dirty="0" smtClean="0"/>
              <a:t> 6.5 Diesel  V8 170 HP</a:t>
            </a:r>
          </a:p>
          <a:p>
            <a:r>
              <a:rPr lang="en-US" dirty="0" err="1" smtClean="0"/>
              <a:t>Ražošanas</a:t>
            </a:r>
            <a:r>
              <a:rPr lang="en-US" dirty="0" smtClean="0"/>
              <a:t> gads1995.-1998.</a:t>
            </a:r>
          </a:p>
          <a:p>
            <a:r>
              <a:rPr lang="en-US" dirty="0" err="1" smtClean="0"/>
              <a:t>Degvielas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err="1" smtClean="0"/>
              <a:t>atēriņš</a:t>
            </a:r>
            <a:r>
              <a:rPr lang="en-US" dirty="0" smtClean="0"/>
              <a:t> - 22l/100km</a:t>
            </a:r>
          </a:p>
          <a:p>
            <a:r>
              <a:rPr lang="en-US" dirty="0" err="1" smtClean="0"/>
              <a:t>Maksimālais</a:t>
            </a:r>
            <a:r>
              <a:rPr lang="en-US" dirty="0" smtClean="0"/>
              <a:t> </a:t>
            </a:r>
            <a:r>
              <a:rPr lang="en-US" dirty="0" err="1" smtClean="0"/>
              <a:t>ātrums</a:t>
            </a:r>
            <a:r>
              <a:rPr lang="en-US" dirty="0" smtClean="0"/>
              <a:t> 134 km/h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The Hottest Collector Car for 2023 Will Be the…Hummer H1? - InsideHo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0" y="1825624"/>
            <a:ext cx="5438775" cy="362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73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34" y="2447925"/>
            <a:ext cx="4893243" cy="34436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516" y="2651959"/>
            <a:ext cx="5666634" cy="289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3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Paldies</a:t>
            </a:r>
            <a:r>
              <a:rPr lang="en-US" dirty="0" smtClean="0"/>
              <a:t> par </a:t>
            </a:r>
            <a:r>
              <a:rPr lang="en-US" dirty="0" err="1" smtClean="0"/>
              <a:t>uzmanība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502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70C04F-E7AC-41AB-9C6D-1B1BB88BFF7F}">
  <ds:schemaRefs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4873beb7-5857-4685-be1f-d57550cc96cc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11</TotalTime>
  <Words>51</Words>
  <Application>Microsoft Office PowerPoint</Application>
  <PresentationFormat>Widescreen</PresentationFormat>
  <Paragraphs>13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Segoe UI</vt:lpstr>
      <vt:lpstr>Segoe UI Light</vt:lpstr>
      <vt:lpstr>WelcomeDoc</vt:lpstr>
      <vt:lpstr>HUMMER H1</vt:lpstr>
      <vt:lpstr>Hummer H1</vt:lpstr>
      <vt:lpstr>Projekts</vt:lpstr>
      <vt:lpstr>Paldies par uzmanība!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HUMMER H1</dc:title>
  <dc:creator>Students</dc:creator>
  <cp:keywords/>
  <cp:lastModifiedBy>Students</cp:lastModifiedBy>
  <cp:revision>2</cp:revision>
  <dcterms:created xsi:type="dcterms:W3CDTF">2023-05-19T10:53:44Z</dcterms:created>
  <dcterms:modified xsi:type="dcterms:W3CDTF">2023-05-19T11:05:00Z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