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Impress, Work Together" id="{B9B51309-D148-4332-87C2-07BE32FBCA3B}">
          <p14:sldIdLst>
            <p14:sldId id="262"/>
            <p14:sldId id="264"/>
          </p14:sldIdLst>
        </p14:section>
        <p14:section name="Learn More" id="{2CC34DB2-6590-42C0-AD4B-A04C6060184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80" autoAdjust="0"/>
  </p:normalViewPr>
  <p:slideViewPr>
    <p:cSldViewPr snapToGrid="0">
      <p:cViewPr varScale="1">
        <p:scale>
          <a:sx n="86" d="100"/>
          <a:sy n="86" d="100"/>
        </p:scale>
        <p:origin x="514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HUMMER H1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Marks </a:t>
            </a:r>
            <a:r>
              <a:rPr lang="en-US" dirty="0" err="1"/>
              <a:t>Kraiņevs</a:t>
            </a:r>
            <a:r>
              <a:rPr lang="en-US" dirty="0"/>
              <a:t> M3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57563F-AAE8-43F2-A5DD-5D0D28A97D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15" y="345701"/>
            <a:ext cx="4136340" cy="92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Hummer H1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876800" cy="4447761"/>
          </a:xfrm>
        </p:spPr>
        <p:txBody>
          <a:bodyPr>
            <a:normAutofit/>
          </a:bodyPr>
          <a:lstStyle/>
          <a:p>
            <a:r>
              <a:rPr lang="en-US" dirty="0"/>
              <a:t>Hummer H1</a:t>
            </a:r>
          </a:p>
          <a:p>
            <a:r>
              <a:rPr lang="en-US" dirty="0" err="1"/>
              <a:t>Dzinējs</a:t>
            </a:r>
            <a:r>
              <a:rPr lang="en-US" dirty="0"/>
              <a:t> 6.5 Diesel  V8 170 HP</a:t>
            </a:r>
          </a:p>
          <a:p>
            <a:r>
              <a:rPr lang="en-US" dirty="0" err="1"/>
              <a:t>Ražošanas</a:t>
            </a:r>
            <a:r>
              <a:rPr lang="en-US" dirty="0"/>
              <a:t> gads1995.-1998.</a:t>
            </a:r>
          </a:p>
          <a:p>
            <a:r>
              <a:rPr lang="en-US" dirty="0" err="1"/>
              <a:t>Degvielas</a:t>
            </a:r>
            <a:r>
              <a:rPr lang="en-US" dirty="0"/>
              <a:t> </a:t>
            </a:r>
            <a:r>
              <a:rPr lang="en-US" dirty="0" err="1"/>
              <a:t>patēriņš</a:t>
            </a:r>
            <a:r>
              <a:rPr lang="en-US" dirty="0"/>
              <a:t> - 22l/100km</a:t>
            </a:r>
          </a:p>
          <a:p>
            <a:r>
              <a:rPr lang="en-US" dirty="0" err="1"/>
              <a:t>Maksimālais</a:t>
            </a:r>
            <a:r>
              <a:rPr lang="en-US" dirty="0"/>
              <a:t> </a:t>
            </a:r>
            <a:r>
              <a:rPr lang="en-US" dirty="0" err="1"/>
              <a:t>ātrums</a:t>
            </a:r>
            <a:r>
              <a:rPr lang="en-US" dirty="0"/>
              <a:t> 134 km/h</a:t>
            </a:r>
          </a:p>
          <a:p>
            <a:endParaRPr lang="en-US" dirty="0"/>
          </a:p>
        </p:txBody>
      </p:sp>
      <p:pic>
        <p:nvPicPr>
          <p:cNvPr id="1026" name="Picture 2" descr="The Hottest Collector Car for 2023 Will Be the…Hummer H1? - InsideH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0" y="1825624"/>
            <a:ext cx="5438775" cy="36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Projekts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34" y="2447925"/>
            <a:ext cx="4893243" cy="3443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516" y="2651959"/>
            <a:ext cx="5666634" cy="289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3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Paldies</a:t>
            </a:r>
            <a:r>
              <a:rPr lang="en-US" dirty="0"/>
              <a:t> par </a:t>
            </a:r>
            <a:r>
              <a:rPr lang="en-US" dirty="0" err="1"/>
              <a:t>uzmanība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4873beb7-5857-4685-be1f-d57550cc96cc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11</TotalTime>
  <Words>55</Words>
  <Application>Microsoft Office PowerPoint</Application>
  <PresentationFormat>Širokoúhlá obrazovka</PresentationFormat>
  <Paragraphs>13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WelcomeDoc</vt:lpstr>
      <vt:lpstr>HUMMER H1</vt:lpstr>
      <vt:lpstr>Hummer H1</vt:lpstr>
      <vt:lpstr>Projekts</vt:lpstr>
      <vt:lpstr>Paldies par uzmanība!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HUMMER H1</dc:title>
  <dc:creator>Students</dc:creator>
  <cp:keywords/>
  <cp:lastModifiedBy>Jiří Hána</cp:lastModifiedBy>
  <cp:revision>3</cp:revision>
  <dcterms:created xsi:type="dcterms:W3CDTF">2023-05-19T10:53:44Z</dcterms:created>
  <dcterms:modified xsi:type="dcterms:W3CDTF">2024-05-21T12:22:04Z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