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5/21/2024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5/21/2024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5/21/2024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a:t> </a:t>
            </a:r>
            <a:r>
              <a:rPr lang="en-US" b="1" dirty="0"/>
              <a:t>Mercedes-Benz </a:t>
            </a:r>
            <a:r>
              <a:rPr lang="en-US" sz="8800" b="1" dirty="0"/>
              <a:t>G</a:t>
            </a:r>
            <a:r>
              <a:rPr lang="en-US" b="1" dirty="0"/>
              <a:t>-Class</a:t>
            </a:r>
            <a:br>
              <a:rPr lang="en-US" b="1" dirty="0"/>
            </a:br>
            <a:endParaRPr lang="en-US" dirty="0"/>
          </a:p>
        </p:txBody>
      </p:sp>
      <p:sp>
        <p:nvSpPr>
          <p:cNvPr id="3" name="Subtitle 2"/>
          <p:cNvSpPr>
            <a:spLocks noGrp="1"/>
          </p:cNvSpPr>
          <p:nvPr>
            <p:ph type="subTitle" idx="1"/>
          </p:nvPr>
        </p:nvSpPr>
        <p:spPr/>
        <p:txBody>
          <a:bodyPr/>
          <a:lstStyle/>
          <a:p>
            <a:r>
              <a:rPr lang="en-US" dirty="0" err="1"/>
              <a:t>Artjoms</a:t>
            </a:r>
            <a:r>
              <a:rPr lang="en-US" dirty="0"/>
              <a:t> </a:t>
            </a:r>
            <a:r>
              <a:rPr lang="en-US" dirty="0" err="1"/>
              <a:t>Kalniņš</a:t>
            </a:r>
            <a:endParaRPr lang="en-US" dirty="0"/>
          </a:p>
        </p:txBody>
      </p:sp>
      <p:sp>
        <p:nvSpPr>
          <p:cNvPr id="5" name="Obdélník 4">
            <a:extLst>
              <a:ext uri="{FF2B5EF4-FFF2-40B4-BE49-F238E27FC236}">
                <a16:creationId xmlns:a16="http://schemas.microsoft.com/office/drawing/2014/main" id="{C7B570A7-60C2-4434-ADBB-495757124146}"/>
              </a:ext>
            </a:extLst>
          </p:cNvPr>
          <p:cNvSpPr/>
          <p:nvPr/>
        </p:nvSpPr>
        <p:spPr>
          <a:xfrm>
            <a:off x="887767" y="683581"/>
            <a:ext cx="4314548" cy="1118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F857563F-AAE8-43F2-A5DD-5D0D28A97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11" y="776879"/>
            <a:ext cx="4136340" cy="922869"/>
          </a:xfrm>
          <a:prstGeom prst="rect">
            <a:avLst/>
          </a:prstGeom>
        </p:spPr>
      </p:pic>
    </p:spTree>
    <p:extLst>
      <p:ext uri="{BB962C8B-B14F-4D97-AF65-F5344CB8AC3E}">
        <p14:creationId xmlns:p14="http://schemas.microsoft.com/office/powerpoint/2010/main" val="245149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Mercedes-Benz G-Class 3. Restyling 2002, </a:t>
            </a:r>
            <a:r>
              <a:rPr lang="en-US" sz="2000" dirty="0" err="1"/>
              <a:t>džips</a:t>
            </a:r>
            <a:r>
              <a:rPr lang="en-US" sz="2000" dirty="0"/>
              <a:t> 2. </a:t>
            </a:r>
            <a:r>
              <a:rPr lang="en-US" sz="2000" dirty="0" err="1"/>
              <a:t>paaudze</a:t>
            </a:r>
            <a:r>
              <a:rPr lang="en-US" sz="2000" dirty="0"/>
              <a:t>, W463</a:t>
            </a:r>
          </a:p>
        </p:txBody>
      </p:sp>
      <p:pic>
        <p:nvPicPr>
          <p:cNvPr id="5" name="Content Placeholder 4"/>
          <p:cNvPicPr>
            <a:picLocks noGrp="1" noChangeAspect="1"/>
          </p:cNvPicPr>
          <p:nvPr>
            <p:ph idx="1"/>
          </p:nvPr>
        </p:nvPicPr>
        <p:blipFill>
          <a:blip r:embed="rId2"/>
          <a:stretch>
            <a:fillRect/>
          </a:stretch>
        </p:blipFill>
        <p:spPr>
          <a:xfrm>
            <a:off x="5995194" y="1947862"/>
            <a:ext cx="4762500" cy="3571875"/>
          </a:xfrm>
          <a:prstGeom prst="rect">
            <a:avLst/>
          </a:prstGeom>
        </p:spPr>
      </p:pic>
      <p:sp>
        <p:nvSpPr>
          <p:cNvPr id="4" name="Text Placeholder 3"/>
          <p:cNvSpPr>
            <a:spLocks noGrp="1"/>
          </p:cNvSpPr>
          <p:nvPr>
            <p:ph type="body" sz="half" idx="2"/>
          </p:nvPr>
        </p:nvSpPr>
        <p:spPr/>
        <p:txBody>
          <a:bodyPr>
            <a:normAutofit fontScale="92500" lnSpcReduction="10000"/>
          </a:bodyPr>
          <a:lstStyle/>
          <a:p>
            <a:r>
              <a:rPr lang="lv-LV" dirty="0">
                <a:solidFill>
                  <a:schemeClr val="bg1"/>
                </a:solidFill>
              </a:rPr>
              <a:t>Otrā G klases paaudze tika izlaista 1989. gadā. Gelendvagen saņēma ievērojami atjauninātu šasiju, ABS sistēmu, pastāvīgu visu riteņu piedziņas sistēmu. Interjers ir modernizēts, lai tas atbilstu mūsdienu prasībām, pēc izvēles izmantojot koka akcentus un ādas apdari. Paplašinājies arī piedāvāto dzinēju klāsts, ko pārstāv V8 benzīna dzinēji ar tilpumu no 5 līdz 5,5 litriem, 6 litru V12 un divi dīzeļdzinēji: 2,9 litru V6 un 4 litru V8.</a:t>
            </a:r>
            <a:endParaRPr lang="en-US" dirty="0">
              <a:solidFill>
                <a:schemeClr val="bg1"/>
              </a:solidFill>
            </a:endParaRPr>
          </a:p>
        </p:txBody>
      </p:sp>
    </p:spTree>
    <p:extLst>
      <p:ext uri="{BB962C8B-B14F-4D97-AF65-F5344CB8AC3E}">
        <p14:creationId xmlns:p14="http://schemas.microsoft.com/office/powerpoint/2010/main" val="24002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DARBS VEIKTS SOLID EDGE</a:t>
            </a:r>
          </a:p>
        </p:txBody>
      </p:sp>
      <p:pic>
        <p:nvPicPr>
          <p:cNvPr id="8" name="Content Placeholder 7"/>
          <p:cNvPicPr>
            <a:picLocks noGrp="1" noChangeAspect="1"/>
          </p:cNvPicPr>
          <p:nvPr>
            <p:ph sz="half" idx="2"/>
          </p:nvPr>
        </p:nvPicPr>
        <p:blipFill>
          <a:blip r:embed="rId2"/>
          <a:stretch>
            <a:fillRect/>
          </a:stretch>
        </p:blipFill>
        <p:spPr>
          <a:xfrm>
            <a:off x="6208713" y="2954784"/>
            <a:ext cx="4824412" cy="2713731"/>
          </a:xfrm>
          <a:prstGeom prst="rect">
            <a:avLst/>
          </a:prstGeom>
        </p:spPr>
      </p:pic>
      <p:pic>
        <p:nvPicPr>
          <p:cNvPr id="7" name="Content Placeholder 6"/>
          <p:cNvPicPr>
            <a:picLocks noGrp="1" noChangeAspect="1"/>
          </p:cNvPicPr>
          <p:nvPr>
            <p:ph sz="half" idx="1"/>
          </p:nvPr>
        </p:nvPicPr>
        <p:blipFill>
          <a:blip r:embed="rId3"/>
          <a:stretch>
            <a:fillRect/>
          </a:stretch>
        </p:blipFill>
        <p:spPr>
          <a:xfrm>
            <a:off x="1155700" y="2954784"/>
            <a:ext cx="4824413" cy="2713732"/>
          </a:xfrm>
          <a:prstGeom prst="rect">
            <a:avLst/>
          </a:prstGeom>
        </p:spPr>
      </p:pic>
    </p:spTree>
    <p:extLst>
      <p:ext uri="{BB962C8B-B14F-4D97-AF65-F5344CB8AC3E}">
        <p14:creationId xmlns:p14="http://schemas.microsoft.com/office/powerpoint/2010/main" val="211621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9" name="Picture 8"/>
          <p:cNvPicPr>
            <a:picLocks noChangeAspect="1"/>
          </p:cNvPicPr>
          <p:nvPr/>
        </p:nvPicPr>
        <p:blipFill>
          <a:blip r:embed="rId2"/>
          <a:stretch>
            <a:fillRect/>
          </a:stretch>
        </p:blipFill>
        <p:spPr>
          <a:xfrm>
            <a:off x="0" y="0"/>
            <a:ext cx="18288000" cy="10287000"/>
          </a:xfrm>
          <a:prstGeom prst="rect">
            <a:avLst/>
          </a:prstGeom>
        </p:spPr>
      </p:pic>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a:p>
        </p:txBody>
      </p:sp>
    </p:spTree>
    <p:extLst>
      <p:ext uri="{BB962C8B-B14F-4D97-AF65-F5344CB8AC3E}">
        <p14:creationId xmlns:p14="http://schemas.microsoft.com/office/powerpoint/2010/main" val="51783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2"/>
          <a:stretch>
            <a:fillRect/>
          </a:stretch>
        </p:blipFill>
        <p:spPr>
          <a:xfrm>
            <a:off x="6208713" y="3242916"/>
            <a:ext cx="4824412" cy="2713731"/>
          </a:xfrm>
          <a:prstGeom prst="rect">
            <a:avLst/>
          </a:prstGeom>
        </p:spPr>
      </p:pic>
      <p:pic>
        <p:nvPicPr>
          <p:cNvPr id="9" name="Content Placeholder 8"/>
          <p:cNvPicPr>
            <a:picLocks noGrp="1" noChangeAspect="1"/>
          </p:cNvPicPr>
          <p:nvPr>
            <p:ph sz="half" idx="2"/>
          </p:nvPr>
        </p:nvPicPr>
        <p:blipFill>
          <a:blip r:embed="rId3"/>
          <a:stretch>
            <a:fillRect/>
          </a:stretch>
        </p:blipFill>
        <p:spPr>
          <a:xfrm>
            <a:off x="1155700" y="3242915"/>
            <a:ext cx="4824413" cy="2713732"/>
          </a:xfrm>
          <a:prstGeom prst="rect">
            <a:avLst/>
          </a:prstGeom>
        </p:spPr>
      </p:pic>
    </p:spTree>
    <p:extLst>
      <p:ext uri="{BB962C8B-B14F-4D97-AF65-F5344CB8AC3E}">
        <p14:creationId xmlns:p14="http://schemas.microsoft.com/office/powerpoint/2010/main" val="355558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PALDIES PAR UZMANIBU</a:t>
            </a:r>
          </a:p>
        </p:txBody>
      </p:sp>
      <p:pic>
        <p:nvPicPr>
          <p:cNvPr id="7" name="Content Placeholder 6"/>
          <p:cNvPicPr>
            <a:picLocks noGrp="1" noChangeAspect="1"/>
          </p:cNvPicPr>
          <p:nvPr>
            <p:ph idx="1"/>
          </p:nvPr>
        </p:nvPicPr>
        <p:blipFill>
          <a:blip r:embed="rId2"/>
          <a:stretch>
            <a:fillRect/>
          </a:stretch>
        </p:blipFill>
        <p:spPr>
          <a:xfrm>
            <a:off x="2726724" y="2206481"/>
            <a:ext cx="6343135" cy="4393208"/>
          </a:xfrm>
          <a:prstGeom prst="rect">
            <a:avLst/>
          </a:prstGeom>
        </p:spPr>
      </p:pic>
    </p:spTree>
    <p:extLst>
      <p:ext uri="{BB962C8B-B14F-4D97-AF65-F5344CB8AC3E}">
        <p14:creationId xmlns:p14="http://schemas.microsoft.com/office/powerpoint/2010/main" val="3180158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25</TotalTime>
  <Words>104</Words>
  <Application>Microsoft Office PowerPoint</Application>
  <PresentationFormat>Širokoúhlá obrazovka</PresentationFormat>
  <Paragraphs>6</Paragraphs>
  <Slides>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vt:i4>
      </vt:variant>
    </vt:vector>
  </HeadingPairs>
  <TitlesOfParts>
    <vt:vector size="10" baseType="lpstr">
      <vt:lpstr>Arial</vt:lpstr>
      <vt:lpstr>Century Gothic</vt:lpstr>
      <vt:lpstr>Wingdings 3</vt:lpstr>
      <vt:lpstr>Ion Boardroom</vt:lpstr>
      <vt:lpstr> Mercedes-Benz G-Class </vt:lpstr>
      <vt:lpstr>Mercedes-Benz G-Class 3. Restyling 2002, džips 2. paaudze, W463</vt:lpstr>
      <vt:lpstr>DARBS VEIKTS SOLID EDGE</vt:lpstr>
      <vt:lpstr>Prezentace aplikace PowerPoint</vt:lpstr>
      <vt:lpstr>Prezentace aplikace PowerPoint</vt:lpstr>
      <vt:lpstr>PALDIES PAR UZMANIBU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гелендваген</dc:title>
  <dc:creator>Students</dc:creator>
  <cp:lastModifiedBy>Jiří Hána</cp:lastModifiedBy>
  <cp:revision>4</cp:revision>
  <dcterms:created xsi:type="dcterms:W3CDTF">2023-06-02T12:08:29Z</dcterms:created>
  <dcterms:modified xsi:type="dcterms:W3CDTF">2024-05-21T12:21:50Z</dcterms:modified>
</cp:coreProperties>
</file>