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952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422597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92678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255993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21774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3107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76825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720509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98187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51680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7F498-0977-4756-92AE-AAA7D6E40272}"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76994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37F498-0977-4756-92AE-AAA7D6E4027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63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37F498-0977-4756-92AE-AAA7D6E40272}"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77277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37F498-0977-4756-92AE-AAA7D6E40272}"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320024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7F498-0977-4756-92AE-AAA7D6E40272}"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64627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15685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7F498-0977-4756-92AE-AAA7D6E40272}"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89B4-5929-431C-B4D7-52FE44A84435}" type="slidenum">
              <a:rPr lang="en-US" smtClean="0"/>
              <a:t>‹#›</a:t>
            </a:fld>
            <a:endParaRPr lang="en-US"/>
          </a:p>
        </p:txBody>
      </p:sp>
    </p:spTree>
    <p:extLst>
      <p:ext uri="{BB962C8B-B14F-4D97-AF65-F5344CB8AC3E}">
        <p14:creationId xmlns:p14="http://schemas.microsoft.com/office/powerpoint/2010/main" val="427942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37F498-0977-4756-92AE-AAA7D6E40272}" type="datetimeFigureOut">
              <a:rPr lang="en-US" smtClean="0"/>
              <a:t>6/2/2023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A189B4-5929-431C-B4D7-52FE44A84435}" type="slidenum">
              <a:rPr lang="en-US" smtClean="0"/>
              <a:t>‹#›</a:t>
            </a:fld>
            <a:endParaRPr lang="en-US"/>
          </a:p>
        </p:txBody>
      </p:sp>
    </p:spTree>
    <p:extLst>
      <p:ext uri="{BB962C8B-B14F-4D97-AF65-F5344CB8AC3E}">
        <p14:creationId xmlns:p14="http://schemas.microsoft.com/office/powerpoint/2010/main" val="969398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sz="7200"/>
              <a:t>3</a:t>
            </a:r>
            <a:r>
              <a:rPr lang="lv-LV" smtClean="0"/>
              <a:t>D mašīna </a:t>
            </a:r>
            <a:r>
              <a:rPr lang="lv-LV" dirty="0" smtClean="0"/>
              <a:t>BRDM</a:t>
            </a:r>
            <a:r>
              <a:rPr lang="en-US" sz="8000" dirty="0" smtClean="0"/>
              <a:t>-2</a:t>
            </a:r>
            <a:endParaRPr lang="en-US" sz="8000" dirty="0"/>
          </a:p>
        </p:txBody>
      </p:sp>
      <p:sp>
        <p:nvSpPr>
          <p:cNvPr id="3" name="Subtitle 2"/>
          <p:cNvSpPr>
            <a:spLocks noGrp="1"/>
          </p:cNvSpPr>
          <p:nvPr>
            <p:ph type="subTitle" idx="1"/>
          </p:nvPr>
        </p:nvSpPr>
        <p:spPr/>
        <p:txBody>
          <a:bodyPr/>
          <a:lstStyle/>
          <a:p>
            <a:r>
              <a:rPr lang="lv-LV" dirty="0" smtClean="0"/>
              <a:t>Arkādijs Skulovičš</a:t>
            </a:r>
          </a:p>
          <a:p>
            <a:r>
              <a:rPr lang="lv-LV" dirty="0" smtClean="0"/>
              <a:t>Rīgas Valststs tehnikums</a:t>
            </a:r>
            <a:endParaRPr lang="en-US" dirty="0"/>
          </a:p>
        </p:txBody>
      </p:sp>
    </p:spTree>
    <p:extLst>
      <p:ext uri="{BB962C8B-B14F-4D97-AF65-F5344CB8AC3E}">
        <p14:creationId xmlns:p14="http://schemas.microsoft.com/office/powerpoint/2010/main" val="113517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7666"/>
            <a:ext cx="10018713" cy="700215"/>
          </a:xfrm>
        </p:spPr>
        <p:txBody>
          <a:bodyPr>
            <a:normAutofit fontScale="90000"/>
          </a:bodyPr>
          <a:lstStyle/>
          <a:p>
            <a:r>
              <a:rPr lang="en-US" dirty="0" smtClean="0"/>
              <a:t>BRDM-</a:t>
            </a:r>
            <a:r>
              <a:rPr lang="en-US" sz="6700" dirty="0" smtClean="0"/>
              <a:t>2</a:t>
            </a:r>
            <a:endParaRPr lang="en-US" sz="6700" dirty="0"/>
          </a:p>
        </p:txBody>
      </p:sp>
      <p:sp>
        <p:nvSpPr>
          <p:cNvPr id="3" name="Content Placeholder 2"/>
          <p:cNvSpPr>
            <a:spLocks noGrp="1"/>
          </p:cNvSpPr>
          <p:nvPr>
            <p:ph idx="1"/>
          </p:nvPr>
        </p:nvSpPr>
        <p:spPr>
          <a:xfrm>
            <a:off x="1484310" y="881449"/>
            <a:ext cx="10018713" cy="5733535"/>
          </a:xfrm>
        </p:spPr>
        <p:txBody>
          <a:bodyPr anchor="t"/>
          <a:lstStyle/>
          <a:p>
            <a:pPr marL="0" indent="0">
              <a:buNone/>
            </a:pPr>
            <a:r>
              <a:rPr lang="lv-LV" dirty="0"/>
              <a:t>Bruņu izlūkošanas un patruļmašīna BRDM-2 ir peldošs, riteņu divu asu transportlīdzeklis ar abām dzenošajām asīm. Mašīna ir bezrāmja ar nesošo bruņu virsbūvi, aprīkota ar centralizētu riepu spiediena kontroles sistēmu un ierīci tranšeju un tranšeju pārvarēšanai. Dzinējs atrodas mašīnas aizmugurē (pakaļgalā</a:t>
            </a:r>
            <a:r>
              <a:rPr lang="lv-LV" dirty="0" smtClean="0"/>
              <a:t>).</a:t>
            </a:r>
            <a:endParaRPr lang="en-US" dirty="0" smtClean="0"/>
          </a:p>
          <a:p>
            <a:pPr marL="0" indent="0">
              <a:buNone/>
            </a:pPr>
            <a:endParaRPr lang="en-US" dirty="0"/>
          </a:p>
        </p:txBody>
      </p:sp>
      <p:pic>
        <p:nvPicPr>
          <p:cNvPr id="2050" name="Picture 2" descr="Двигатель брдм. «Железная гора», или конверсия БРДМ с установкой японского  дизе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432" y="3289257"/>
            <a:ext cx="5146591" cy="32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9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7666"/>
            <a:ext cx="10018713" cy="766118"/>
          </a:xfrm>
        </p:spPr>
        <p:txBody>
          <a:bodyPr>
            <a:normAutofit fontScale="90000"/>
          </a:bodyPr>
          <a:lstStyle/>
          <a:p>
            <a:r>
              <a:rPr lang="en-US" dirty="0" smtClean="0"/>
              <a:t>BRDM-</a:t>
            </a:r>
            <a:r>
              <a:rPr lang="en-US" sz="6000" dirty="0" smtClean="0"/>
              <a:t>2</a:t>
            </a:r>
            <a:r>
              <a:rPr lang="en-US" dirty="0" smtClean="0"/>
              <a:t> </a:t>
            </a:r>
            <a:r>
              <a:rPr lang="en-US" dirty="0" err="1"/>
              <a:t>specifikācijas</a:t>
            </a:r>
            <a:r>
              <a:rPr lang="en-US" dirty="0"/>
              <a:t>:</a:t>
            </a:r>
          </a:p>
        </p:txBody>
      </p:sp>
      <p:sp>
        <p:nvSpPr>
          <p:cNvPr id="3" name="Content Placeholder 2"/>
          <p:cNvSpPr>
            <a:spLocks noGrp="1"/>
          </p:cNvSpPr>
          <p:nvPr>
            <p:ph idx="1"/>
          </p:nvPr>
        </p:nvSpPr>
        <p:spPr>
          <a:xfrm>
            <a:off x="1484310" y="1013255"/>
            <a:ext cx="10018713" cy="5511114"/>
          </a:xfrm>
        </p:spPr>
        <p:txBody>
          <a:bodyPr anchor="t"/>
          <a:lstStyle/>
          <a:p>
            <a:r>
              <a:rPr lang="lv-LV" b="1" dirty="0"/>
              <a:t>Mašīnas svars</a:t>
            </a:r>
            <a:r>
              <a:rPr lang="lv-LV" dirty="0"/>
              <a:t>: 7000 kg</a:t>
            </a:r>
            <a:r>
              <a:rPr lang="lv-LV" dirty="0" smtClean="0"/>
              <a:t>.</a:t>
            </a:r>
            <a:endParaRPr lang="en-US" dirty="0" smtClean="0"/>
          </a:p>
          <a:p>
            <a:r>
              <a:rPr lang="lv-LV" b="1" dirty="0" smtClean="0"/>
              <a:t>Apkalpe</a:t>
            </a:r>
            <a:r>
              <a:rPr lang="lv-LV" dirty="0"/>
              <a:t>: 4 </a:t>
            </a:r>
            <a:r>
              <a:rPr lang="lv-LV" dirty="0" smtClean="0"/>
              <a:t>cilvēki </a:t>
            </a:r>
          </a:p>
          <a:p>
            <a:r>
              <a:rPr lang="lv-LV" b="1" dirty="0" smtClean="0"/>
              <a:t>Izmēri</a:t>
            </a:r>
            <a:r>
              <a:rPr lang="lv-LV" dirty="0" smtClean="0"/>
              <a:t>:</a:t>
            </a:r>
            <a:r>
              <a:rPr lang="lv-LV" dirty="0"/>
              <a:t> </a:t>
            </a:r>
            <a:r>
              <a:rPr lang="lv-LV" dirty="0" smtClean="0"/>
              <a:t>garums </a:t>
            </a:r>
            <a:r>
              <a:rPr lang="lv-LV" dirty="0"/>
              <a:t>gar korpusu - 5700 mm</a:t>
            </a:r>
            <a:r>
              <a:rPr lang="lv-LV" dirty="0" smtClean="0"/>
              <a:t>. </a:t>
            </a:r>
            <a:endParaRPr lang="en-US" dirty="0" smtClean="0"/>
          </a:p>
          <a:p>
            <a:r>
              <a:rPr lang="lv-LV" dirty="0" smtClean="0"/>
              <a:t>platums </a:t>
            </a:r>
            <a:r>
              <a:rPr lang="lv-LV" dirty="0"/>
              <a:t>gar korpusu - 2262 mm</a:t>
            </a:r>
            <a:r>
              <a:rPr lang="lv-LV" dirty="0" smtClean="0"/>
              <a:t>.</a:t>
            </a:r>
            <a:endParaRPr lang="en-US" dirty="0" smtClean="0"/>
          </a:p>
          <a:p>
            <a:r>
              <a:rPr lang="en-US" dirty="0"/>
              <a:t>J</a:t>
            </a:r>
            <a:r>
              <a:rPr lang="lv-LV" dirty="0" smtClean="0"/>
              <a:t>umta </a:t>
            </a:r>
            <a:r>
              <a:rPr lang="lv-LV" dirty="0"/>
              <a:t>augstums - 1945 mm., torņa augstums - 2310 mm</a:t>
            </a:r>
            <a:r>
              <a:rPr lang="lv-LV" dirty="0" smtClean="0"/>
              <a:t>.</a:t>
            </a:r>
            <a:r>
              <a:rPr lang="en-US" dirty="0" smtClean="0"/>
              <a:t> </a:t>
            </a:r>
          </a:p>
          <a:p>
            <a:r>
              <a:rPr lang="lv-LV" b="1" dirty="0" smtClean="0"/>
              <a:t>Maksimālais </a:t>
            </a:r>
            <a:r>
              <a:rPr lang="lv-LV" b="1" dirty="0"/>
              <a:t>ātrums</a:t>
            </a:r>
            <a:r>
              <a:rPr lang="lv-LV" dirty="0" smtClean="0"/>
              <a:t>:</a:t>
            </a:r>
            <a:r>
              <a:rPr lang="en-US" dirty="0" smtClean="0"/>
              <a:t> </a:t>
            </a:r>
            <a:r>
              <a:rPr lang="lv-LV" dirty="0" smtClean="0"/>
              <a:t>uz </a:t>
            </a:r>
            <a:r>
              <a:rPr lang="lv-LV" dirty="0"/>
              <a:t>šosejas - 95-100 km / </a:t>
            </a:r>
            <a:r>
              <a:rPr lang="lv-LV" dirty="0" smtClean="0"/>
              <a:t>h.virs</a:t>
            </a:r>
            <a:r>
              <a:rPr lang="en-US" dirty="0" smtClean="0"/>
              <a:t>. </a:t>
            </a:r>
            <a:r>
              <a:rPr lang="lv-LV" dirty="0"/>
              <a:t>Ū</a:t>
            </a:r>
            <a:r>
              <a:rPr lang="lv-LV" dirty="0" smtClean="0"/>
              <a:t>dens </a:t>
            </a:r>
            <a:r>
              <a:rPr lang="lv-LV" dirty="0"/>
              <a:t>- 8-10 km / h</a:t>
            </a:r>
            <a:r>
              <a:rPr lang="lv-LV" dirty="0" smtClean="0"/>
              <a:t>.</a:t>
            </a:r>
            <a:r>
              <a:rPr lang="en-US" dirty="0" smtClean="0"/>
              <a:t> </a:t>
            </a:r>
            <a:endParaRPr lang="lv-LV" dirty="0" smtClean="0"/>
          </a:p>
          <a:p>
            <a:r>
              <a:rPr lang="lv-LV" b="1" dirty="0" smtClean="0"/>
              <a:t>Dzinēja </a:t>
            </a:r>
            <a:r>
              <a:rPr lang="lv-LV" b="1" dirty="0"/>
              <a:t>tips</a:t>
            </a:r>
            <a:r>
              <a:rPr lang="lv-LV" dirty="0"/>
              <a:t>: 4-taktu, benzīns, </a:t>
            </a:r>
            <a:r>
              <a:rPr lang="lv-LV" dirty="0" smtClean="0"/>
              <a:t>karburators</a:t>
            </a:r>
            <a:r>
              <a:rPr lang="lv-LV" dirty="0"/>
              <a:t>.</a:t>
            </a:r>
            <a:endParaRPr lang="en-US" dirty="0" smtClean="0"/>
          </a:p>
          <a:p>
            <a:r>
              <a:rPr lang="lv-LV" b="1" dirty="0" smtClean="0"/>
              <a:t>Izmantotā </a:t>
            </a:r>
            <a:r>
              <a:rPr lang="lv-LV" b="1" dirty="0"/>
              <a:t>degviela</a:t>
            </a:r>
            <a:r>
              <a:rPr lang="lv-LV" dirty="0"/>
              <a:t>: benzīns </a:t>
            </a:r>
            <a:r>
              <a:rPr lang="lv-LV" dirty="0" smtClean="0"/>
              <a:t>A-76</a:t>
            </a:r>
            <a:r>
              <a:rPr lang="lv-LV" dirty="0"/>
              <a:t>.</a:t>
            </a:r>
            <a:endParaRPr lang="en-US" dirty="0" smtClean="0"/>
          </a:p>
          <a:p>
            <a:r>
              <a:rPr lang="lv-LV" b="1" dirty="0" smtClean="0"/>
              <a:t>Benzīna </a:t>
            </a:r>
            <a:r>
              <a:rPr lang="lv-LV" b="1" dirty="0"/>
              <a:t>tvertnes</a:t>
            </a:r>
            <a:r>
              <a:rPr lang="lv-LV" dirty="0"/>
              <a:t>: 2 tvertnes pa 140 litriem. </a:t>
            </a:r>
            <a:endParaRPr lang="en-US" dirty="0"/>
          </a:p>
        </p:txBody>
      </p:sp>
    </p:spTree>
    <p:extLst>
      <p:ext uri="{BB962C8B-B14F-4D97-AF65-F5344CB8AC3E}">
        <p14:creationId xmlns:p14="http://schemas.microsoft.com/office/powerpoint/2010/main" val="1825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214" y="0"/>
            <a:ext cx="10018713" cy="1062682"/>
          </a:xfrm>
        </p:spPr>
        <p:txBody>
          <a:bodyPr/>
          <a:lstStyle/>
          <a:p>
            <a:r>
              <a:rPr lang="lv-LV" dirty="0" smtClean="0"/>
              <a:t>BRDM</a:t>
            </a:r>
            <a:r>
              <a:rPr lang="en-US" dirty="0" smtClean="0"/>
              <a:t>-</a:t>
            </a:r>
            <a:r>
              <a:rPr lang="en-US" sz="6000" dirty="0" smtClean="0"/>
              <a:t>2</a:t>
            </a:r>
            <a:r>
              <a:rPr lang="lv-LV" sz="3600" dirty="0"/>
              <a:t> </a:t>
            </a:r>
            <a:r>
              <a:rPr lang="lv-LV" sz="3600" dirty="0" smtClean="0"/>
              <a:t>ir </a:t>
            </a:r>
            <a:r>
              <a:rPr lang="lv-LV" dirty="0" smtClean="0"/>
              <a:t>uztaisīts</a:t>
            </a:r>
            <a:r>
              <a:rPr lang="lv-LV" sz="6000" dirty="0" smtClean="0"/>
              <a:t> </a:t>
            </a:r>
            <a:r>
              <a:rPr lang="lv-LV" dirty="0" smtClean="0"/>
              <a:t>Solid Edge</a:t>
            </a:r>
            <a:endParaRPr lang="en-US" dirty="0"/>
          </a:p>
        </p:txBody>
      </p:sp>
      <p:pic>
        <p:nvPicPr>
          <p:cNvPr id="10" name="Content Placeholder 9"/>
          <p:cNvPicPr>
            <a:picLocks noGrp="1" noChangeAspect="1"/>
          </p:cNvPicPr>
          <p:nvPr>
            <p:ph idx="1"/>
          </p:nvPr>
        </p:nvPicPr>
        <p:blipFill>
          <a:blip r:embed="rId2"/>
          <a:stretch>
            <a:fillRect/>
          </a:stretch>
        </p:blipFill>
        <p:spPr>
          <a:xfrm>
            <a:off x="6666498" y="3899401"/>
            <a:ext cx="4902429" cy="2757616"/>
          </a:xfrm>
          <a:prstGeom prst="rect">
            <a:avLst/>
          </a:prstGeom>
        </p:spPr>
      </p:pic>
      <p:pic>
        <p:nvPicPr>
          <p:cNvPr id="7" name="Picture 6"/>
          <p:cNvPicPr>
            <a:picLocks noChangeAspect="1"/>
          </p:cNvPicPr>
          <p:nvPr/>
        </p:nvPicPr>
        <p:blipFill>
          <a:blip r:embed="rId3"/>
          <a:stretch>
            <a:fillRect/>
          </a:stretch>
        </p:blipFill>
        <p:spPr>
          <a:xfrm>
            <a:off x="1329799" y="897086"/>
            <a:ext cx="5196820" cy="2923211"/>
          </a:xfrm>
          <a:prstGeom prst="rect">
            <a:avLst/>
          </a:prstGeom>
        </p:spPr>
      </p:pic>
      <p:pic>
        <p:nvPicPr>
          <p:cNvPr id="8" name="Picture 7"/>
          <p:cNvPicPr>
            <a:picLocks noChangeAspect="1"/>
          </p:cNvPicPr>
          <p:nvPr/>
        </p:nvPicPr>
        <p:blipFill>
          <a:blip r:embed="rId4"/>
          <a:stretch>
            <a:fillRect/>
          </a:stretch>
        </p:blipFill>
        <p:spPr>
          <a:xfrm>
            <a:off x="1329798" y="3737918"/>
            <a:ext cx="5196820" cy="2999411"/>
          </a:xfrm>
          <a:prstGeom prst="rect">
            <a:avLst/>
          </a:prstGeom>
        </p:spPr>
      </p:pic>
      <p:pic>
        <p:nvPicPr>
          <p:cNvPr id="9" name="Picture 8"/>
          <p:cNvPicPr>
            <a:picLocks noChangeAspect="1"/>
          </p:cNvPicPr>
          <p:nvPr/>
        </p:nvPicPr>
        <p:blipFill>
          <a:blip r:embed="rId5"/>
          <a:stretch>
            <a:fillRect/>
          </a:stretch>
        </p:blipFill>
        <p:spPr>
          <a:xfrm>
            <a:off x="6666498" y="980302"/>
            <a:ext cx="4902429" cy="2757616"/>
          </a:xfrm>
          <a:prstGeom prst="rect">
            <a:avLst/>
          </a:prstGeom>
        </p:spPr>
      </p:pic>
    </p:spTree>
    <p:extLst>
      <p:ext uri="{BB962C8B-B14F-4D97-AF65-F5344CB8AC3E}">
        <p14:creationId xmlns:p14="http://schemas.microsoft.com/office/powerpoint/2010/main" val="85674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BRDM</a:t>
            </a:r>
            <a:r>
              <a:rPr lang="en-US" dirty="0" smtClean="0"/>
              <a:t>-</a:t>
            </a:r>
            <a:r>
              <a:rPr lang="en-US" sz="6000" dirty="0" smtClean="0"/>
              <a:t>2</a:t>
            </a:r>
            <a:r>
              <a:rPr lang="lv-LV" sz="6000" dirty="0" smtClean="0"/>
              <a:t> </a:t>
            </a:r>
            <a:r>
              <a:rPr lang="lv-LV" dirty="0" smtClean="0"/>
              <a:t>ir uztaisīts AutoCADA</a:t>
            </a:r>
            <a:endParaRPr lang="en-US" dirty="0"/>
          </a:p>
        </p:txBody>
      </p:sp>
      <p:pic>
        <p:nvPicPr>
          <p:cNvPr id="4" name="Content Placeholder 3"/>
          <p:cNvPicPr>
            <a:picLocks noGrp="1" noChangeAspect="1"/>
          </p:cNvPicPr>
          <p:nvPr>
            <p:ph idx="1"/>
          </p:nvPr>
        </p:nvPicPr>
        <p:blipFill>
          <a:blip r:embed="rId2"/>
          <a:stretch>
            <a:fillRect/>
          </a:stretch>
        </p:blipFill>
        <p:spPr>
          <a:xfrm>
            <a:off x="1344269" y="2660822"/>
            <a:ext cx="5345440" cy="3006810"/>
          </a:xfrm>
          <a:prstGeom prst="rect">
            <a:avLst/>
          </a:prstGeom>
        </p:spPr>
      </p:pic>
      <p:pic>
        <p:nvPicPr>
          <p:cNvPr id="5" name="Picture 4"/>
          <p:cNvPicPr>
            <a:picLocks noChangeAspect="1"/>
          </p:cNvPicPr>
          <p:nvPr/>
        </p:nvPicPr>
        <p:blipFill>
          <a:blip r:embed="rId3"/>
          <a:stretch>
            <a:fillRect/>
          </a:stretch>
        </p:blipFill>
        <p:spPr>
          <a:xfrm>
            <a:off x="6817854" y="2660822"/>
            <a:ext cx="5345440" cy="3006810"/>
          </a:xfrm>
          <a:prstGeom prst="rect">
            <a:avLst/>
          </a:prstGeom>
        </p:spPr>
      </p:pic>
    </p:spTree>
    <p:extLst>
      <p:ext uri="{BB962C8B-B14F-4D97-AF65-F5344CB8AC3E}">
        <p14:creationId xmlns:p14="http://schemas.microsoft.com/office/powerpoint/2010/main" val="285210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84311" y="2172749"/>
            <a:ext cx="10018713" cy="2088858"/>
          </a:xfrm>
        </p:spPr>
        <p:txBody>
          <a:bodyPr/>
          <a:lstStyle/>
          <a:p>
            <a:r>
              <a:rPr lang="lv-LV" sz="6000" b="1" dirty="0" smtClean="0">
                <a:solidFill>
                  <a:srgbClr val="FFFF00"/>
                </a:solidFill>
              </a:rPr>
              <a:t>Paldies par uzmanibu!</a:t>
            </a:r>
            <a:endParaRPr lang="en-US" sz="6000" b="1" dirty="0">
              <a:solidFill>
                <a:srgbClr val="FFFF00"/>
              </a:solidFill>
            </a:endParaRPr>
          </a:p>
        </p:txBody>
      </p:sp>
    </p:spTree>
    <p:extLst>
      <p:ext uri="{BB962C8B-B14F-4D97-AF65-F5344CB8AC3E}">
        <p14:creationId xmlns:p14="http://schemas.microsoft.com/office/powerpoint/2010/main" val="1360448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88</TotalTime>
  <Words>155</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Corbel</vt:lpstr>
      <vt:lpstr>Parallax</vt:lpstr>
      <vt:lpstr>3D mašīna BRDM-2</vt:lpstr>
      <vt:lpstr>BRDM-2</vt:lpstr>
      <vt:lpstr>BRDM-2 specifikācijas:</vt:lpstr>
      <vt:lpstr>BRDM-2 ir uztaisīts Solid Edge</vt:lpstr>
      <vt:lpstr>BRDM-2 ir uztaisīts AutoCADA</vt:lpstr>
      <vt:lpstr>Paldies par uzmanibu!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BTR</dc:title>
  <dc:creator>[Students] Arkadijs Skulovics</dc:creator>
  <cp:lastModifiedBy>[Students] Arkadijs Skulovics</cp:lastModifiedBy>
  <cp:revision>10</cp:revision>
  <dcterms:created xsi:type="dcterms:W3CDTF">2023-06-02T11:32:40Z</dcterms:created>
  <dcterms:modified xsi:type="dcterms:W3CDTF">2023-06-02T13:01:39Z</dcterms:modified>
</cp:coreProperties>
</file>