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58" r:id="rId5"/>
    <p:sldId id="259"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37F498-0977-4756-92AE-AAA7D6E40272}" type="datetimeFigureOut">
              <a:rPr lang="en-US" smtClean="0"/>
              <a:t>5/21/2024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9527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7F498-0977-4756-92AE-AAA7D6E40272}"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422597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7F498-0977-4756-92AE-AAA7D6E40272}"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1926782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7F498-0977-4756-92AE-AAA7D6E40272}"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2559931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7F498-0977-4756-92AE-AAA7D6E40272}"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1217741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7F498-0977-4756-92AE-AAA7D6E40272}"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323107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7F498-0977-4756-92AE-AAA7D6E40272}"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76825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37F498-0977-4756-92AE-AAA7D6E40272}"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3720509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37F498-0977-4756-92AE-AAA7D6E40272}"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198187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37F498-0977-4756-92AE-AAA7D6E40272}"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351680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7F498-0977-4756-92AE-AAA7D6E40272}"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176994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37F498-0977-4756-92AE-AAA7D6E40272}"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326351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37F498-0977-4756-92AE-AAA7D6E40272}" type="datetimeFigureOut">
              <a:rPr lang="en-US" smtClean="0"/>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1772774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37F498-0977-4756-92AE-AAA7D6E40272}" type="datetimeFigureOut">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320024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7F498-0977-4756-92AE-AAA7D6E40272}" type="datetimeFigureOut">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64627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7F498-0977-4756-92AE-AAA7D6E40272}"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156855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7F498-0977-4756-92AE-AAA7D6E40272}"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4279424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37F498-0977-4756-92AE-AAA7D6E40272}" type="datetimeFigureOut">
              <a:rPr lang="en-US" smtClean="0"/>
              <a:t>5/21/2024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A189B4-5929-431C-B4D7-52FE44A84435}" type="slidenum">
              <a:rPr lang="en-US" smtClean="0"/>
              <a:t>‹#›</a:t>
            </a:fld>
            <a:endParaRPr lang="en-US"/>
          </a:p>
        </p:txBody>
      </p:sp>
    </p:spTree>
    <p:extLst>
      <p:ext uri="{BB962C8B-B14F-4D97-AF65-F5344CB8AC3E}">
        <p14:creationId xmlns:p14="http://schemas.microsoft.com/office/powerpoint/2010/main" val="969398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sz="7200"/>
              <a:t>3</a:t>
            </a:r>
            <a:r>
              <a:rPr lang="lv-LV"/>
              <a:t>D mašīna </a:t>
            </a:r>
            <a:r>
              <a:rPr lang="lv-LV" dirty="0"/>
              <a:t>BRDM</a:t>
            </a:r>
            <a:r>
              <a:rPr lang="en-US" sz="8000" dirty="0"/>
              <a:t>-2</a:t>
            </a:r>
          </a:p>
        </p:txBody>
      </p:sp>
      <p:sp>
        <p:nvSpPr>
          <p:cNvPr id="3" name="Subtitle 2"/>
          <p:cNvSpPr>
            <a:spLocks noGrp="1"/>
          </p:cNvSpPr>
          <p:nvPr>
            <p:ph type="subTitle" idx="1"/>
          </p:nvPr>
        </p:nvSpPr>
        <p:spPr/>
        <p:txBody>
          <a:bodyPr/>
          <a:lstStyle/>
          <a:p>
            <a:r>
              <a:rPr lang="lv-LV" dirty="0"/>
              <a:t>Arkādijs Skulovičš</a:t>
            </a:r>
          </a:p>
          <a:p>
            <a:r>
              <a:rPr lang="lv-LV" dirty="0"/>
              <a:t>Rīgas Valststs tehnikums</a:t>
            </a:r>
            <a:endParaRPr lang="en-US" dirty="0"/>
          </a:p>
        </p:txBody>
      </p:sp>
      <p:pic>
        <p:nvPicPr>
          <p:cNvPr id="4" name="Obrázek 3">
            <a:extLst>
              <a:ext uri="{FF2B5EF4-FFF2-40B4-BE49-F238E27FC236}">
                <a16:creationId xmlns:a16="http://schemas.microsoft.com/office/drawing/2014/main" id="{F857563F-AAE8-43F2-A5DD-5D0D28A97D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4813" y="250998"/>
            <a:ext cx="4136340" cy="922869"/>
          </a:xfrm>
          <a:prstGeom prst="rect">
            <a:avLst/>
          </a:prstGeom>
        </p:spPr>
      </p:pic>
    </p:spTree>
    <p:extLst>
      <p:ext uri="{BB962C8B-B14F-4D97-AF65-F5344CB8AC3E}">
        <p14:creationId xmlns:p14="http://schemas.microsoft.com/office/powerpoint/2010/main" val="113517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57666"/>
            <a:ext cx="10018713" cy="700215"/>
          </a:xfrm>
        </p:spPr>
        <p:txBody>
          <a:bodyPr>
            <a:normAutofit fontScale="90000"/>
          </a:bodyPr>
          <a:lstStyle/>
          <a:p>
            <a:r>
              <a:rPr lang="en-US" dirty="0"/>
              <a:t>BRDM-</a:t>
            </a:r>
            <a:r>
              <a:rPr lang="en-US" sz="6700" dirty="0"/>
              <a:t>2</a:t>
            </a:r>
          </a:p>
        </p:txBody>
      </p:sp>
      <p:sp>
        <p:nvSpPr>
          <p:cNvPr id="3" name="Content Placeholder 2"/>
          <p:cNvSpPr>
            <a:spLocks noGrp="1"/>
          </p:cNvSpPr>
          <p:nvPr>
            <p:ph idx="1"/>
          </p:nvPr>
        </p:nvSpPr>
        <p:spPr>
          <a:xfrm>
            <a:off x="1484310" y="881449"/>
            <a:ext cx="10018713" cy="5733535"/>
          </a:xfrm>
        </p:spPr>
        <p:txBody>
          <a:bodyPr anchor="t"/>
          <a:lstStyle/>
          <a:p>
            <a:pPr marL="0" indent="0">
              <a:buNone/>
            </a:pPr>
            <a:r>
              <a:rPr lang="lv-LV" dirty="0"/>
              <a:t>Bruņu izlūkošanas un patruļmašīna BRDM-2 ir peldošs, riteņu divu asu transportlīdzeklis ar abām dzenošajām asīm. Mašīna ir bezrāmja ar nesošo bruņu virsbūvi, aprīkota ar centralizētu riepu spiediena kontroles sistēmu un ierīci tranšeju un tranšeju pārvarēšanai. Dzinējs atrodas mašīnas aizmugurē (pakaļgalā).</a:t>
            </a:r>
            <a:endParaRPr lang="en-US" dirty="0"/>
          </a:p>
          <a:p>
            <a:pPr marL="0" indent="0">
              <a:buNone/>
            </a:pPr>
            <a:endParaRPr lang="en-US" dirty="0"/>
          </a:p>
        </p:txBody>
      </p:sp>
      <p:pic>
        <p:nvPicPr>
          <p:cNvPr id="2050" name="Picture 2" descr="Двигатель брдм. «Железная гора», или конверсия БРДМ с установкой японского  дизел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432" y="3289257"/>
            <a:ext cx="5146591" cy="3263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89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57666"/>
            <a:ext cx="10018713" cy="766118"/>
          </a:xfrm>
        </p:spPr>
        <p:txBody>
          <a:bodyPr>
            <a:normAutofit fontScale="90000"/>
          </a:bodyPr>
          <a:lstStyle/>
          <a:p>
            <a:r>
              <a:rPr lang="en-US" dirty="0"/>
              <a:t>BRDM-</a:t>
            </a:r>
            <a:r>
              <a:rPr lang="en-US" sz="6000" dirty="0"/>
              <a:t>2</a:t>
            </a:r>
            <a:r>
              <a:rPr lang="en-US" dirty="0"/>
              <a:t> </a:t>
            </a:r>
            <a:r>
              <a:rPr lang="en-US" dirty="0" err="1"/>
              <a:t>specifikācijas</a:t>
            </a:r>
            <a:r>
              <a:rPr lang="en-US" dirty="0"/>
              <a:t>:</a:t>
            </a:r>
          </a:p>
        </p:txBody>
      </p:sp>
      <p:sp>
        <p:nvSpPr>
          <p:cNvPr id="3" name="Content Placeholder 2"/>
          <p:cNvSpPr>
            <a:spLocks noGrp="1"/>
          </p:cNvSpPr>
          <p:nvPr>
            <p:ph idx="1"/>
          </p:nvPr>
        </p:nvSpPr>
        <p:spPr>
          <a:xfrm>
            <a:off x="1484310" y="1013255"/>
            <a:ext cx="10018713" cy="5511114"/>
          </a:xfrm>
        </p:spPr>
        <p:txBody>
          <a:bodyPr anchor="t"/>
          <a:lstStyle/>
          <a:p>
            <a:r>
              <a:rPr lang="lv-LV" b="1" dirty="0"/>
              <a:t>Mašīnas svars</a:t>
            </a:r>
            <a:r>
              <a:rPr lang="lv-LV" dirty="0"/>
              <a:t>: 7000 kg.</a:t>
            </a:r>
            <a:endParaRPr lang="en-US" dirty="0"/>
          </a:p>
          <a:p>
            <a:r>
              <a:rPr lang="lv-LV" b="1" dirty="0"/>
              <a:t>Apkalpe</a:t>
            </a:r>
            <a:r>
              <a:rPr lang="lv-LV" dirty="0"/>
              <a:t>: 4 cilvēki </a:t>
            </a:r>
          </a:p>
          <a:p>
            <a:r>
              <a:rPr lang="lv-LV" b="1" dirty="0"/>
              <a:t>Izmēri</a:t>
            </a:r>
            <a:r>
              <a:rPr lang="lv-LV" dirty="0"/>
              <a:t>: garums gar korpusu - 5700 mm. </a:t>
            </a:r>
            <a:endParaRPr lang="en-US" dirty="0"/>
          </a:p>
          <a:p>
            <a:r>
              <a:rPr lang="lv-LV" dirty="0"/>
              <a:t>platums gar korpusu - 2262 mm.</a:t>
            </a:r>
            <a:endParaRPr lang="en-US" dirty="0"/>
          </a:p>
          <a:p>
            <a:r>
              <a:rPr lang="en-US" dirty="0"/>
              <a:t>J</a:t>
            </a:r>
            <a:r>
              <a:rPr lang="lv-LV" dirty="0"/>
              <a:t>umta augstums - 1945 mm., torņa augstums - 2310 mm.</a:t>
            </a:r>
            <a:r>
              <a:rPr lang="en-US" dirty="0"/>
              <a:t> </a:t>
            </a:r>
          </a:p>
          <a:p>
            <a:r>
              <a:rPr lang="lv-LV" b="1" dirty="0"/>
              <a:t>Maksimālais ātrums</a:t>
            </a:r>
            <a:r>
              <a:rPr lang="lv-LV" dirty="0"/>
              <a:t>:</a:t>
            </a:r>
            <a:r>
              <a:rPr lang="en-US" dirty="0"/>
              <a:t> </a:t>
            </a:r>
            <a:r>
              <a:rPr lang="lv-LV" dirty="0"/>
              <a:t>uz šosejas - 95-100 km / h.virs</a:t>
            </a:r>
            <a:r>
              <a:rPr lang="en-US" dirty="0"/>
              <a:t>. </a:t>
            </a:r>
            <a:r>
              <a:rPr lang="lv-LV" dirty="0"/>
              <a:t>Ūdens - 8-10 km / h.</a:t>
            </a:r>
            <a:r>
              <a:rPr lang="en-US" dirty="0"/>
              <a:t> </a:t>
            </a:r>
            <a:endParaRPr lang="lv-LV" dirty="0"/>
          </a:p>
          <a:p>
            <a:r>
              <a:rPr lang="lv-LV" b="1" dirty="0"/>
              <a:t>Dzinēja tips</a:t>
            </a:r>
            <a:r>
              <a:rPr lang="lv-LV" dirty="0"/>
              <a:t>: 4-taktu, benzīns, karburators.</a:t>
            </a:r>
            <a:endParaRPr lang="en-US" dirty="0"/>
          </a:p>
          <a:p>
            <a:r>
              <a:rPr lang="lv-LV" b="1" dirty="0"/>
              <a:t>Izmantotā degviela</a:t>
            </a:r>
            <a:r>
              <a:rPr lang="lv-LV" dirty="0"/>
              <a:t>: benzīns A-76.</a:t>
            </a:r>
            <a:endParaRPr lang="en-US" dirty="0"/>
          </a:p>
          <a:p>
            <a:r>
              <a:rPr lang="lv-LV" b="1" dirty="0"/>
              <a:t>Benzīna tvertnes</a:t>
            </a:r>
            <a:r>
              <a:rPr lang="lv-LV" dirty="0"/>
              <a:t>: 2 tvertnes pa 140 litriem. </a:t>
            </a:r>
            <a:endParaRPr lang="en-US" dirty="0"/>
          </a:p>
        </p:txBody>
      </p:sp>
    </p:spTree>
    <p:extLst>
      <p:ext uri="{BB962C8B-B14F-4D97-AF65-F5344CB8AC3E}">
        <p14:creationId xmlns:p14="http://schemas.microsoft.com/office/powerpoint/2010/main" val="18255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214" y="0"/>
            <a:ext cx="10018713" cy="1062682"/>
          </a:xfrm>
        </p:spPr>
        <p:txBody>
          <a:bodyPr/>
          <a:lstStyle/>
          <a:p>
            <a:r>
              <a:rPr lang="lv-LV" dirty="0"/>
              <a:t>BRDM</a:t>
            </a:r>
            <a:r>
              <a:rPr lang="en-US" dirty="0"/>
              <a:t>-</a:t>
            </a:r>
            <a:r>
              <a:rPr lang="en-US" sz="6000" dirty="0"/>
              <a:t>2</a:t>
            </a:r>
            <a:r>
              <a:rPr lang="lv-LV" sz="3600" dirty="0"/>
              <a:t> ir </a:t>
            </a:r>
            <a:r>
              <a:rPr lang="lv-LV" dirty="0"/>
              <a:t>uztaisīts</a:t>
            </a:r>
            <a:r>
              <a:rPr lang="lv-LV" sz="6000" dirty="0"/>
              <a:t> </a:t>
            </a:r>
            <a:r>
              <a:rPr lang="lv-LV" dirty="0"/>
              <a:t>Solid Edge</a:t>
            </a:r>
            <a:endParaRPr lang="en-US" dirty="0"/>
          </a:p>
        </p:txBody>
      </p:sp>
      <p:pic>
        <p:nvPicPr>
          <p:cNvPr id="10" name="Content Placeholder 9"/>
          <p:cNvPicPr>
            <a:picLocks noGrp="1" noChangeAspect="1"/>
          </p:cNvPicPr>
          <p:nvPr>
            <p:ph idx="1"/>
          </p:nvPr>
        </p:nvPicPr>
        <p:blipFill>
          <a:blip r:embed="rId2"/>
          <a:stretch>
            <a:fillRect/>
          </a:stretch>
        </p:blipFill>
        <p:spPr>
          <a:xfrm>
            <a:off x="6666498" y="3899401"/>
            <a:ext cx="4902429" cy="2757616"/>
          </a:xfrm>
          <a:prstGeom prst="rect">
            <a:avLst/>
          </a:prstGeom>
        </p:spPr>
      </p:pic>
      <p:pic>
        <p:nvPicPr>
          <p:cNvPr id="7" name="Picture 6"/>
          <p:cNvPicPr>
            <a:picLocks noChangeAspect="1"/>
          </p:cNvPicPr>
          <p:nvPr/>
        </p:nvPicPr>
        <p:blipFill>
          <a:blip r:embed="rId3"/>
          <a:stretch>
            <a:fillRect/>
          </a:stretch>
        </p:blipFill>
        <p:spPr>
          <a:xfrm>
            <a:off x="1329799" y="897086"/>
            <a:ext cx="5196820" cy="2923211"/>
          </a:xfrm>
          <a:prstGeom prst="rect">
            <a:avLst/>
          </a:prstGeom>
        </p:spPr>
      </p:pic>
      <p:pic>
        <p:nvPicPr>
          <p:cNvPr id="8" name="Picture 7"/>
          <p:cNvPicPr>
            <a:picLocks noChangeAspect="1"/>
          </p:cNvPicPr>
          <p:nvPr/>
        </p:nvPicPr>
        <p:blipFill>
          <a:blip r:embed="rId4"/>
          <a:stretch>
            <a:fillRect/>
          </a:stretch>
        </p:blipFill>
        <p:spPr>
          <a:xfrm>
            <a:off x="1329798" y="3737918"/>
            <a:ext cx="5196820" cy="2999411"/>
          </a:xfrm>
          <a:prstGeom prst="rect">
            <a:avLst/>
          </a:prstGeom>
        </p:spPr>
      </p:pic>
      <p:pic>
        <p:nvPicPr>
          <p:cNvPr id="9" name="Picture 8"/>
          <p:cNvPicPr>
            <a:picLocks noChangeAspect="1"/>
          </p:cNvPicPr>
          <p:nvPr/>
        </p:nvPicPr>
        <p:blipFill>
          <a:blip r:embed="rId5"/>
          <a:stretch>
            <a:fillRect/>
          </a:stretch>
        </p:blipFill>
        <p:spPr>
          <a:xfrm>
            <a:off x="6666498" y="980302"/>
            <a:ext cx="4902429" cy="2757616"/>
          </a:xfrm>
          <a:prstGeom prst="rect">
            <a:avLst/>
          </a:prstGeom>
        </p:spPr>
      </p:pic>
    </p:spTree>
    <p:extLst>
      <p:ext uri="{BB962C8B-B14F-4D97-AF65-F5344CB8AC3E}">
        <p14:creationId xmlns:p14="http://schemas.microsoft.com/office/powerpoint/2010/main" val="85674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BRDM</a:t>
            </a:r>
            <a:r>
              <a:rPr lang="en-US" dirty="0"/>
              <a:t>-</a:t>
            </a:r>
            <a:r>
              <a:rPr lang="en-US" sz="6000" dirty="0"/>
              <a:t>2</a:t>
            </a:r>
            <a:r>
              <a:rPr lang="lv-LV" sz="6000" dirty="0"/>
              <a:t> </a:t>
            </a:r>
            <a:r>
              <a:rPr lang="lv-LV" dirty="0"/>
              <a:t>ir uztaisīts AutoCADA</a:t>
            </a:r>
            <a:endParaRPr lang="en-US" dirty="0"/>
          </a:p>
        </p:txBody>
      </p:sp>
      <p:pic>
        <p:nvPicPr>
          <p:cNvPr id="4" name="Content Placeholder 3"/>
          <p:cNvPicPr>
            <a:picLocks noGrp="1" noChangeAspect="1"/>
          </p:cNvPicPr>
          <p:nvPr>
            <p:ph idx="1"/>
          </p:nvPr>
        </p:nvPicPr>
        <p:blipFill>
          <a:blip r:embed="rId2"/>
          <a:stretch>
            <a:fillRect/>
          </a:stretch>
        </p:blipFill>
        <p:spPr>
          <a:xfrm>
            <a:off x="1344269" y="2660822"/>
            <a:ext cx="5345440" cy="3006810"/>
          </a:xfrm>
          <a:prstGeom prst="rect">
            <a:avLst/>
          </a:prstGeom>
        </p:spPr>
      </p:pic>
      <p:pic>
        <p:nvPicPr>
          <p:cNvPr id="5" name="Picture 4"/>
          <p:cNvPicPr>
            <a:picLocks noChangeAspect="1"/>
          </p:cNvPicPr>
          <p:nvPr/>
        </p:nvPicPr>
        <p:blipFill>
          <a:blip r:embed="rId3"/>
          <a:stretch>
            <a:fillRect/>
          </a:stretch>
        </p:blipFill>
        <p:spPr>
          <a:xfrm>
            <a:off x="6817854" y="2660822"/>
            <a:ext cx="5345440" cy="3006810"/>
          </a:xfrm>
          <a:prstGeom prst="rect">
            <a:avLst/>
          </a:prstGeom>
        </p:spPr>
      </p:pic>
    </p:spTree>
    <p:extLst>
      <p:ext uri="{BB962C8B-B14F-4D97-AF65-F5344CB8AC3E}">
        <p14:creationId xmlns:p14="http://schemas.microsoft.com/office/powerpoint/2010/main" val="285210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484311" y="2172749"/>
            <a:ext cx="10018713" cy="2088858"/>
          </a:xfrm>
        </p:spPr>
        <p:txBody>
          <a:bodyPr/>
          <a:lstStyle/>
          <a:p>
            <a:r>
              <a:rPr lang="lv-LV" sz="6000" b="1" dirty="0">
                <a:solidFill>
                  <a:srgbClr val="FFFF00"/>
                </a:solidFill>
              </a:rPr>
              <a:t>Paldies par uzmanibu!</a:t>
            </a:r>
            <a:endParaRPr lang="en-US" sz="6000" b="1" dirty="0">
              <a:solidFill>
                <a:srgbClr val="FFFF00"/>
              </a:solidFill>
            </a:endParaRPr>
          </a:p>
        </p:txBody>
      </p:sp>
    </p:spTree>
    <p:extLst>
      <p:ext uri="{BB962C8B-B14F-4D97-AF65-F5344CB8AC3E}">
        <p14:creationId xmlns:p14="http://schemas.microsoft.com/office/powerpoint/2010/main" val="13604489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88</TotalTime>
  <Words>157</Words>
  <Application>Microsoft Office PowerPoint</Application>
  <PresentationFormat>Širokoúhlá obrazovka</PresentationFormat>
  <Paragraphs>18</Paragraphs>
  <Slides>6</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6</vt:i4>
      </vt:variant>
    </vt:vector>
  </HeadingPairs>
  <TitlesOfParts>
    <vt:vector size="9" baseType="lpstr">
      <vt:lpstr>Arial</vt:lpstr>
      <vt:lpstr>Corbel</vt:lpstr>
      <vt:lpstr>Parallax</vt:lpstr>
      <vt:lpstr>3D mašīna BRDM-2</vt:lpstr>
      <vt:lpstr>BRDM-2</vt:lpstr>
      <vt:lpstr>BRDM-2 specifikācijas:</vt:lpstr>
      <vt:lpstr>BRDM-2 ir uztaisīts Solid Edge</vt:lpstr>
      <vt:lpstr>BRDM-2 ir uztaisīts AutoCADA</vt:lpstr>
      <vt:lpstr>Paldies par uzmanibu!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BTR</dc:title>
  <dc:creator>[Students] Arkadijs Skulovics</dc:creator>
  <cp:lastModifiedBy>Jiří Hána</cp:lastModifiedBy>
  <cp:revision>11</cp:revision>
  <dcterms:created xsi:type="dcterms:W3CDTF">2023-06-02T11:32:40Z</dcterms:created>
  <dcterms:modified xsi:type="dcterms:W3CDTF">2024-05-21T12:21:07Z</dcterms:modified>
</cp:coreProperties>
</file>