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10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4d9b5e18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4d9b5e186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4d9b5e186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4d9b5e186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4d9b5e186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4d9b5e186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Automašīnas 3D modelis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tx1"/>
                </a:solidFill>
              </a:rPr>
              <a:t>Aleksejs Peņkovs M3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9495" y="4207565"/>
            <a:ext cx="4625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Rīgas Valsts tehnikums </a:t>
            </a:r>
          </a:p>
          <a:p>
            <a:pPr algn="ctr"/>
            <a:r>
              <a:rPr lang="lv-LV" dirty="0"/>
              <a:t>2023</a:t>
            </a:r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57563F-AAE8-43F2-A5DD-5D0D28A97D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64" y="127069"/>
            <a:ext cx="4136340" cy="9228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Prototips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ru" dirty="0">
                <a:solidFill>
                  <a:schemeClr val="tx1"/>
                </a:solidFill>
              </a:rPr>
              <a:t>Par sava 3D modeļa prototipu es paņēmu automašīnu BMW E39 universal. Man patīk šīs mašīnas izskats, tāpēc es izvēlējos tieši to.</a:t>
            </a:r>
            <a:r>
              <a:rPr lang="lv-LV" dirty="0">
                <a:solidFill>
                  <a:schemeClr val="tx1"/>
                </a:solidFill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lv-LV" dirty="0">
                <a:solidFill>
                  <a:schemeClr val="tx1"/>
                </a:solidFill>
              </a:rPr>
              <a:t>Automašīna bija ražota no 1995. līdz 2004. gadam.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lv-LV" dirty="0">
                <a:solidFill>
                  <a:schemeClr val="tx1"/>
                </a:solidFill>
              </a:rPr>
              <a:t>Reālajā dzīvē tehniskās īpašības ir atkarīgas no komplektācijas, bet oriģinālā auto bija ielikts 2 </a:t>
            </a:r>
            <a:r>
              <a:rPr lang="lv-LV" dirty="0" err="1">
                <a:solidFill>
                  <a:schemeClr val="tx1"/>
                </a:solidFill>
              </a:rPr>
              <a:t>litrīgais</a:t>
            </a:r>
            <a:r>
              <a:rPr lang="lv-LV" dirty="0">
                <a:solidFill>
                  <a:schemeClr val="tx1"/>
                </a:solidFill>
              </a:rPr>
              <a:t> </a:t>
            </a:r>
            <a:r>
              <a:rPr lang="lv-LV" dirty="0" err="1">
                <a:solidFill>
                  <a:schemeClr val="tx1"/>
                </a:solidFill>
              </a:rPr>
              <a:t>dzinejs</a:t>
            </a:r>
            <a:r>
              <a:rPr lang="lv-LV" dirty="0">
                <a:solidFill>
                  <a:schemeClr val="tx1"/>
                </a:solidFill>
              </a:rPr>
              <a:t>, kurš dod 150 zirgspēkus, kas dod iespēju sasniegt ātrumu 100 km/h 9.1 sekunžu laikā.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65199" y="3436480"/>
            <a:ext cx="2461565" cy="159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31566" y="3209256"/>
            <a:ext cx="2659823" cy="17527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3D modelis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2998" y="3089399"/>
            <a:ext cx="4558376" cy="198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28244" y="890106"/>
            <a:ext cx="2366126" cy="2136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75845" y="3089399"/>
            <a:ext cx="2366132" cy="1984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2998" y="1197883"/>
            <a:ext cx="4558375" cy="18021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385391" y="800027"/>
            <a:ext cx="4061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3D modeli es taisīju programmā </a:t>
            </a:r>
            <a:r>
              <a:rPr lang="lv-LV" dirty="0" err="1"/>
              <a:t>Solid</a:t>
            </a:r>
            <a:r>
              <a:rPr lang="lv-LV" dirty="0"/>
              <a:t> </a:t>
            </a:r>
            <a:r>
              <a:rPr lang="lv-LV" dirty="0" err="1"/>
              <a:t>Edge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2350650" y="2224950"/>
            <a:ext cx="4442700" cy="6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300"/>
              <a:t>Paldies par uzmanību!</a:t>
            </a:r>
            <a:endParaRPr sz="3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95</Words>
  <Application>Microsoft Office PowerPoint</Application>
  <PresentationFormat>Předvádění na obrazovce (16:9)</PresentationFormat>
  <Paragraphs>11</Paragraphs>
  <Slides>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Automašīnas 3D modelis</vt:lpstr>
      <vt:lpstr>Prototips</vt:lpstr>
      <vt:lpstr>3D modelis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Automašīnas 3D modelis</dc:title>
  <dc:creator>[Students] Aleksejs Penkovs</dc:creator>
  <cp:lastModifiedBy>Jiří Hána</cp:lastModifiedBy>
  <cp:revision>4</cp:revision>
  <dcterms:modified xsi:type="dcterms:W3CDTF">2024-05-21T12:20:53Z</dcterms:modified>
</cp:coreProperties>
</file>