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Lato" panose="020B0604020202020204" charset="0"/>
      <p:regular r:id="rId9"/>
      <p:bold r:id="rId10"/>
      <p:italic r:id="rId11"/>
      <p:boldItalic r:id="rId12"/>
    </p:embeddedFont>
    <p:embeddedFont>
      <p:font typeface="Montserrat" panose="020B0604020202020204" charset="-18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10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40898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162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93f5d3fce7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93f5d3fce7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0745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93f5d3fce7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93f5d3fce7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2083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93f5d3fce7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93f5d3fce7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4478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93f5d3fce7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93f5d3fce7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2102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93f5d3fce7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93f5d3fce7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608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Car of the Future </a:t>
            </a:r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4921550" y="3476725"/>
            <a:ext cx="3675900" cy="106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Niks Brakss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Ralfs Aleksandrovics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Daniils Gornovs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RVT AV1-1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2023 Riga</a:t>
            </a:r>
            <a:endParaRPr/>
          </a:p>
        </p:txBody>
      </p:sp>
      <p:pic>
        <p:nvPicPr>
          <p:cNvPr id="136" name="Google Shape;13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000375"/>
            <a:ext cx="2143125" cy="21431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Skupina 4">
            <a:extLst>
              <a:ext uri="{FF2B5EF4-FFF2-40B4-BE49-F238E27FC236}">
                <a16:creationId xmlns:a16="http://schemas.microsoft.com/office/drawing/2014/main" id="{40B3ABE3-BE40-49F5-A231-D788A8278484}"/>
              </a:ext>
            </a:extLst>
          </p:cNvPr>
          <p:cNvGrpSpPr/>
          <p:nvPr/>
        </p:nvGrpSpPr>
        <p:grpSpPr>
          <a:xfrm>
            <a:off x="5666879" y="122751"/>
            <a:ext cx="3208992" cy="863958"/>
            <a:chOff x="1633596" y="972987"/>
            <a:chExt cx="3208992" cy="863958"/>
          </a:xfrm>
        </p:grpSpPr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4A9813BE-2E26-48BD-9CB9-4313D4FEDEE2}"/>
                </a:ext>
              </a:extLst>
            </p:cNvPr>
            <p:cNvSpPr/>
            <p:nvPr/>
          </p:nvSpPr>
          <p:spPr>
            <a:xfrm>
              <a:off x="1633596" y="972987"/>
              <a:ext cx="3208992" cy="86395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5652AFC4-32E7-4A7C-9079-FA771AF2F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486" y="1061473"/>
              <a:ext cx="3079102" cy="68698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Introduction </a:t>
            </a:r>
            <a:endParaRPr/>
          </a:p>
        </p:txBody>
      </p:sp>
      <p:sp>
        <p:nvSpPr>
          <p:cNvPr id="142" name="Google Shape;142;p14"/>
          <p:cNvSpPr txBox="1">
            <a:spLocks noGrp="1"/>
          </p:cNvSpPr>
          <p:nvPr>
            <p:ph type="body" idx="1"/>
          </p:nvPr>
        </p:nvSpPr>
        <p:spPr>
          <a:xfrm>
            <a:off x="48975" y="1056675"/>
            <a:ext cx="30351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"/>
              <a:t> This was our inspiration for the car, but we made some of our own adjustments </a:t>
            </a:r>
            <a:endParaRPr/>
          </a:p>
        </p:txBody>
      </p:sp>
      <p:pic>
        <p:nvPicPr>
          <p:cNvPr id="143" name="Google Shape;14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4013" y="1056675"/>
            <a:ext cx="5839225" cy="328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Benefits </a:t>
            </a:r>
            <a:endParaRPr/>
          </a:p>
        </p:txBody>
      </p:sp>
      <p:sp>
        <p:nvSpPr>
          <p:cNvPr id="149" name="Google Shape;149;p1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lv"/>
              <a:t>Eco friendly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lv"/>
              <a:t>Healthy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lv"/>
              <a:t>Stylish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lv"/>
              <a:t>Electric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lv"/>
              <a:t>Zero emissions </a:t>
            </a:r>
            <a:endParaRPr/>
          </a:p>
        </p:txBody>
      </p:sp>
      <p:pic>
        <p:nvPicPr>
          <p:cNvPr id="150" name="Google Shape;150;p15"/>
          <p:cNvPicPr preferRelativeResize="0"/>
          <p:nvPr/>
        </p:nvPicPr>
        <p:blipFill rotWithShape="1">
          <a:blip r:embed="rId3">
            <a:alphaModFix/>
          </a:blip>
          <a:srcRect l="4090" t="32655" r="7170" b="28962"/>
          <a:stretch/>
        </p:blipFill>
        <p:spPr>
          <a:xfrm>
            <a:off x="3211251" y="708575"/>
            <a:ext cx="5786675" cy="3244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How does it work???</a:t>
            </a:r>
            <a:endParaRPr/>
          </a:p>
        </p:txBody>
      </p:sp>
      <p:sp>
        <p:nvSpPr>
          <p:cNvPr id="156" name="Google Shape;156;p1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 dirty="0"/>
              <a:t>It is powered by pedaling the pedals like a bike</a:t>
            </a:r>
            <a:r>
              <a:rPr lang="en-GB" dirty="0"/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 dirty="0"/>
              <a:t>that</a:t>
            </a:r>
            <a:r>
              <a:rPr lang="en-GB" dirty="0"/>
              <a:t> is</a:t>
            </a:r>
            <a:r>
              <a:rPr lang="lv" dirty="0"/>
              <a:t> how it moves forward.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lv" dirty="0"/>
              <a:t>Pedaling also charges the battery so it can be used </a:t>
            </a:r>
            <a:r>
              <a:rPr lang="en-GB" dirty="0"/>
              <a:t>                                                                        </a:t>
            </a:r>
            <a:r>
              <a:rPr lang="lv" dirty="0"/>
              <a:t>fo</a:t>
            </a:r>
            <a:r>
              <a:rPr lang="en-GB" dirty="0"/>
              <a:t>r</a:t>
            </a:r>
            <a:r>
              <a:rPr lang="lv" dirty="0"/>
              <a:t> the electric motor to move forward faster and without pedaling.</a:t>
            </a:r>
            <a:endParaRPr dirty="0"/>
          </a:p>
        </p:txBody>
      </p:sp>
      <p:pic>
        <p:nvPicPr>
          <p:cNvPr id="157" name="Google Shape;15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2925" y="0"/>
            <a:ext cx="3461075" cy="229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Materials </a:t>
            </a:r>
            <a:endParaRPr/>
          </a:p>
        </p:txBody>
      </p:sp>
      <p:sp>
        <p:nvSpPr>
          <p:cNvPr id="163" name="Google Shape;163;p17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47553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 dirty="0"/>
              <a:t>Aluminum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" dirty="0"/>
              <a:t>High grade bio</a:t>
            </a:r>
            <a:r>
              <a:rPr lang="en-GB"/>
              <a:t> </a:t>
            </a:r>
            <a:r>
              <a:rPr lang="lv"/>
              <a:t>plastic </a:t>
            </a:r>
            <a:endParaRPr dirty="0"/>
          </a:p>
        </p:txBody>
      </p:sp>
      <p:pic>
        <p:nvPicPr>
          <p:cNvPr id="164" name="Google Shape;16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2681" y="6"/>
            <a:ext cx="3091325" cy="309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Thank you for attention! </a:t>
            </a:r>
            <a:endParaRPr/>
          </a:p>
        </p:txBody>
      </p:sp>
      <p:sp>
        <p:nvSpPr>
          <p:cNvPr id="170" name="Google Shape;170;p18"/>
          <p:cNvSpPr txBox="1">
            <a:spLocks noGrp="1"/>
          </p:cNvSpPr>
          <p:nvPr>
            <p:ph type="body" idx="1"/>
          </p:nvPr>
        </p:nvSpPr>
        <p:spPr>
          <a:xfrm>
            <a:off x="393750" y="1092750"/>
            <a:ext cx="8846400" cy="49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71" name="Google Shape;17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3461" y="1123712"/>
            <a:ext cx="3591264" cy="33245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98</Words>
  <Application>Microsoft Office PowerPoint</Application>
  <PresentationFormat>Předvádění na obrazovce (16:9)</PresentationFormat>
  <Paragraphs>23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Lato</vt:lpstr>
      <vt:lpstr>Montserrat</vt:lpstr>
      <vt:lpstr>Focus</vt:lpstr>
      <vt:lpstr>Car of the Future </vt:lpstr>
      <vt:lpstr>Introduction </vt:lpstr>
      <vt:lpstr>Benefits </vt:lpstr>
      <vt:lpstr>How does it work???</vt:lpstr>
      <vt:lpstr>Materials </vt:lpstr>
      <vt:lpstr>Thank you for attention!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of the Future </dc:title>
  <dc:creator>Liena Adamsone</dc:creator>
  <cp:lastModifiedBy>Jiří Hána</cp:lastModifiedBy>
  <cp:revision>8</cp:revision>
  <dcterms:modified xsi:type="dcterms:W3CDTF">2024-05-21T12:37:59Z</dcterms:modified>
</cp:coreProperties>
</file>