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84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3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6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D4AF40-4655-46A8-B4ED-71DE577CD1CD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04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modelis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Range Rover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Haralds</a:t>
            </a:r>
            <a:r>
              <a:rPr lang="en-US" dirty="0" smtClean="0"/>
              <a:t> </a:t>
            </a:r>
            <a:r>
              <a:rPr lang="en-US" dirty="0" err="1" smtClean="0"/>
              <a:t>Bērziņš</a:t>
            </a:r>
            <a:r>
              <a:rPr lang="en-US" dirty="0" smtClean="0"/>
              <a:t> M3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Rover </a:t>
            </a:r>
            <a:r>
              <a:rPr lang="en-US" dirty="0" err="1" smtClean="0"/>
              <a:t>paraugs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 </a:t>
            </a:r>
            <a:r>
              <a:rPr lang="en-US" dirty="0" err="1" smtClean="0"/>
              <a:t>paraugu</a:t>
            </a:r>
            <a:r>
              <a:rPr lang="en-US" dirty="0" smtClean="0"/>
              <a:t> </a:t>
            </a:r>
            <a:r>
              <a:rPr lang="en-US" dirty="0" err="1" smtClean="0"/>
              <a:t>tika</a:t>
            </a:r>
            <a:r>
              <a:rPr lang="en-US" dirty="0" smtClean="0"/>
              <a:t> </a:t>
            </a:r>
            <a:r>
              <a:rPr lang="en-US" dirty="0" err="1" smtClean="0"/>
              <a:t>ņemts</a:t>
            </a:r>
            <a:r>
              <a:rPr lang="en-US" dirty="0" smtClean="0"/>
              <a:t> 1969-1996 </a:t>
            </a:r>
            <a:r>
              <a:rPr lang="en-US" dirty="0" err="1" smtClean="0"/>
              <a:t>gadā</a:t>
            </a:r>
            <a:r>
              <a:rPr lang="en-US" dirty="0" smtClean="0"/>
              <a:t> </a:t>
            </a:r>
            <a:r>
              <a:rPr lang="en-US" dirty="0" err="1" smtClean="0"/>
              <a:t>ražotais</a:t>
            </a:r>
            <a:r>
              <a:rPr lang="en-US" dirty="0" smtClean="0"/>
              <a:t> Range Rover Classic,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bija</a:t>
            </a:r>
            <a:r>
              <a:rPr lang="en-US" dirty="0" smtClean="0"/>
              <a:t> </a:t>
            </a:r>
            <a:r>
              <a:rPr lang="en-US" dirty="0" err="1" smtClean="0"/>
              <a:t>aprīkots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Rover V8 </a:t>
            </a:r>
            <a:r>
              <a:rPr lang="en-US" dirty="0" err="1" smtClean="0"/>
              <a:t>dzinējiem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VM </a:t>
            </a:r>
            <a:r>
              <a:rPr lang="en-US" dirty="0" err="1" smtClean="0"/>
              <a:t>Motori</a:t>
            </a:r>
            <a:r>
              <a:rPr lang="en-US" dirty="0" smtClean="0"/>
              <a:t> 4 </a:t>
            </a:r>
            <a:r>
              <a:rPr lang="en-US" dirty="0" err="1" smtClean="0"/>
              <a:t>cilindru</a:t>
            </a:r>
            <a:r>
              <a:rPr lang="en-US" dirty="0" smtClean="0"/>
              <a:t> </a:t>
            </a:r>
            <a:r>
              <a:rPr lang="en-US" dirty="0" err="1" smtClean="0"/>
              <a:t>dīzeļdzinējiem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Auto </a:t>
            </a:r>
            <a:r>
              <a:rPr lang="en-US" dirty="0" err="1" smtClean="0"/>
              <a:t>izvēlējos</a:t>
            </a:r>
            <a:r>
              <a:rPr lang="en-US" dirty="0" smtClean="0"/>
              <a:t>, </a:t>
            </a:r>
            <a:r>
              <a:rPr lang="en-US" dirty="0" err="1" smtClean="0"/>
              <a:t>jo</a:t>
            </a:r>
            <a:r>
              <a:rPr lang="en-US" dirty="0" smtClean="0"/>
              <a:t> man </a:t>
            </a:r>
            <a:r>
              <a:rPr lang="en-US" dirty="0" err="1" smtClean="0"/>
              <a:t>patīk</a:t>
            </a:r>
            <a:r>
              <a:rPr lang="en-US" dirty="0" smtClean="0"/>
              <a:t> </a:t>
            </a:r>
            <a:r>
              <a:rPr lang="en-US" dirty="0" err="1" smtClean="0"/>
              <a:t>šī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 Range Rover </a:t>
            </a:r>
            <a:r>
              <a:rPr lang="en-US" dirty="0" err="1" smtClean="0"/>
              <a:t>izskats</a:t>
            </a:r>
            <a:r>
              <a:rPr lang="en-US" dirty="0" smtClean="0"/>
              <a:t> un </a:t>
            </a:r>
            <a:r>
              <a:rPr lang="en-US" dirty="0" err="1" smtClean="0"/>
              <a:t>bezceļa</a:t>
            </a:r>
            <a:r>
              <a:rPr lang="en-US" dirty="0" smtClean="0"/>
              <a:t> </a:t>
            </a:r>
            <a:r>
              <a:rPr lang="en-US" dirty="0" err="1" smtClean="0"/>
              <a:t>spējas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08" y="4209536"/>
            <a:ext cx="4187258" cy="2217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5" y="4458697"/>
            <a:ext cx="3279218" cy="196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54" y="4333563"/>
            <a:ext cx="2672497" cy="200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80" y="2428694"/>
            <a:ext cx="2556520" cy="17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modelis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err="1" smtClean="0"/>
              <a:t>modeli</a:t>
            </a:r>
            <a:r>
              <a:rPr lang="en-US" dirty="0" smtClean="0"/>
              <a:t> </a:t>
            </a:r>
            <a:r>
              <a:rPr lang="en-US" dirty="0" err="1" smtClean="0"/>
              <a:t>veidoju</a:t>
            </a:r>
            <a:r>
              <a:rPr lang="en-US" dirty="0" smtClean="0"/>
              <a:t> </a:t>
            </a:r>
            <a:r>
              <a:rPr lang="en-US" dirty="0" err="1" smtClean="0"/>
              <a:t>SolidEdge</a:t>
            </a:r>
            <a:r>
              <a:rPr lang="en-US" dirty="0" smtClean="0"/>
              <a:t> </a:t>
            </a:r>
            <a:r>
              <a:rPr lang="en-US" dirty="0" err="1" smtClean="0"/>
              <a:t>programmā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7" y="4723067"/>
            <a:ext cx="4176788" cy="1979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21" y="2247173"/>
            <a:ext cx="3504324" cy="2383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624056"/>
            <a:ext cx="5028883" cy="21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4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895" y="2932307"/>
            <a:ext cx="9404723" cy="1400530"/>
          </a:xfrm>
        </p:spPr>
        <p:txBody>
          <a:bodyPr/>
          <a:lstStyle/>
          <a:p>
            <a:r>
              <a:rPr lang="en-US" dirty="0" err="1" smtClean="0"/>
              <a:t>Paldies</a:t>
            </a:r>
            <a:r>
              <a:rPr lang="en-US" dirty="0" smtClean="0"/>
              <a:t> par </a:t>
            </a:r>
            <a:r>
              <a:rPr lang="en-US" dirty="0" err="1" smtClean="0"/>
              <a:t>uzmanību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60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3d modelis Range Rover</vt:lpstr>
      <vt:lpstr>Range Rover paraugs</vt:lpstr>
      <vt:lpstr>3d modelis</vt:lpstr>
      <vt:lpstr>Paldies par uzmanību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modelis Range Rover</dc:title>
  <dc:creator>Students</dc:creator>
  <cp:lastModifiedBy>Students</cp:lastModifiedBy>
  <cp:revision>2</cp:revision>
  <dcterms:created xsi:type="dcterms:W3CDTF">2023-06-02T11:39:40Z</dcterms:created>
  <dcterms:modified xsi:type="dcterms:W3CDTF">2023-06-02T12:29:50Z</dcterms:modified>
</cp:coreProperties>
</file>