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3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EA85CC0-567E-451A-BC0D-C7411B819F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MODELIS Volkswagen polo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Mārcis</a:t>
            </a:r>
            <a:r>
              <a:rPr lang="en-US" dirty="0" smtClean="0"/>
              <a:t> </a:t>
            </a:r>
            <a:r>
              <a:rPr lang="en-US" dirty="0" err="1" smtClean="0"/>
              <a:t>Gruzdiņš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Volkswagen polo 1981-1994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897" y="2036077"/>
            <a:ext cx="4113096" cy="27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Volkswagen Polo Mk2 buyer's guide - Classics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4" y="4601260"/>
            <a:ext cx="3197224" cy="2129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44" y="2227602"/>
            <a:ext cx="77813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Volkswagen Polo </a:t>
            </a: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maza</a:t>
            </a:r>
            <a:r>
              <a:rPr lang="en-US" sz="2000" dirty="0" smtClean="0"/>
              <a:t>, </a:t>
            </a:r>
            <a:r>
              <a:rPr lang="en-US" sz="2000" dirty="0" err="1" smtClean="0"/>
              <a:t>ekonomiska</a:t>
            </a:r>
            <a:r>
              <a:rPr lang="en-US" sz="2000" dirty="0" smtClean="0"/>
              <a:t> </a:t>
            </a:r>
            <a:r>
              <a:rPr lang="en-US" sz="2000" dirty="0" err="1" smtClean="0"/>
              <a:t>kompakta</a:t>
            </a:r>
            <a:r>
              <a:rPr lang="en-US" sz="2000" dirty="0" smtClean="0"/>
              <a:t> </a:t>
            </a:r>
            <a:r>
              <a:rPr lang="en-US" sz="2000" dirty="0" err="1" smtClean="0"/>
              <a:t>klases</a:t>
            </a:r>
            <a:r>
              <a:rPr lang="en-US" sz="2000" dirty="0" smtClean="0"/>
              <a:t> </a:t>
            </a:r>
            <a:r>
              <a:rPr lang="en-US" sz="2000" dirty="0" err="1" smtClean="0"/>
              <a:t>mašīna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Tieši</a:t>
            </a:r>
            <a:r>
              <a:rPr lang="en-US" sz="2000" dirty="0" smtClean="0"/>
              <a:t> </a:t>
            </a:r>
            <a:r>
              <a:rPr lang="en-US" sz="2000" dirty="0" err="1" smtClean="0"/>
              <a:t>šo</a:t>
            </a:r>
            <a:r>
              <a:rPr lang="en-US" sz="2000" dirty="0" smtClean="0"/>
              <a:t> </a:t>
            </a:r>
            <a:r>
              <a:rPr lang="en-US" sz="2000" dirty="0" err="1" smtClean="0"/>
              <a:t>modeli</a:t>
            </a:r>
            <a:r>
              <a:rPr lang="en-US" sz="2000" dirty="0" smtClean="0"/>
              <a:t> </a:t>
            </a:r>
            <a:r>
              <a:rPr lang="en-US" sz="2000" dirty="0" err="1" smtClean="0"/>
              <a:t>ražoja</a:t>
            </a:r>
            <a:r>
              <a:rPr lang="en-US" sz="2000" dirty="0" smtClean="0"/>
              <a:t>  </a:t>
            </a:r>
            <a:r>
              <a:rPr lang="en-US" sz="2000" dirty="0" err="1" smtClean="0"/>
              <a:t>ļoti</a:t>
            </a:r>
            <a:r>
              <a:rPr lang="en-US" sz="2000" dirty="0" smtClean="0"/>
              <a:t> </a:t>
            </a:r>
            <a:r>
              <a:rPr lang="en-US" sz="2000" dirty="0" err="1" smtClean="0"/>
              <a:t>ilgi</a:t>
            </a:r>
            <a:r>
              <a:rPr lang="en-US" sz="2000" dirty="0" smtClean="0"/>
              <a:t> - 13 </a:t>
            </a:r>
            <a:r>
              <a:rPr lang="en-US" sz="2000" dirty="0" err="1" smtClean="0"/>
              <a:t>gadus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Vispopulārākā</a:t>
            </a:r>
            <a:r>
              <a:rPr lang="en-US" sz="2000" dirty="0" smtClean="0"/>
              <a:t> </a:t>
            </a:r>
            <a:r>
              <a:rPr lang="en-US" sz="2000" dirty="0" err="1" smtClean="0"/>
              <a:t>komplektācija</a:t>
            </a:r>
            <a:r>
              <a:rPr lang="en-US" sz="2000" dirty="0" smtClean="0"/>
              <a:t> </a:t>
            </a:r>
            <a:r>
              <a:rPr lang="en-US" sz="2000" dirty="0" err="1" smtClean="0"/>
              <a:t>šim</a:t>
            </a:r>
            <a:r>
              <a:rPr lang="en-US" sz="2000" dirty="0" smtClean="0"/>
              <a:t> </a:t>
            </a:r>
            <a:r>
              <a:rPr lang="en-US" sz="2000" dirty="0" err="1" smtClean="0"/>
              <a:t>modelim</a:t>
            </a:r>
            <a:r>
              <a:rPr lang="en-US" sz="2000" dirty="0" smtClean="0"/>
              <a:t> </a:t>
            </a:r>
            <a:r>
              <a:rPr lang="en-US" sz="2000" dirty="0" err="1" smtClean="0"/>
              <a:t>bija</a:t>
            </a:r>
            <a:r>
              <a:rPr lang="en-US" sz="2000" dirty="0" smtClean="0"/>
              <a:t> 1.3L </a:t>
            </a:r>
            <a:r>
              <a:rPr lang="en-US" sz="2000" dirty="0" err="1" smtClean="0"/>
              <a:t>benzīna</a:t>
            </a:r>
            <a:r>
              <a:rPr lang="en-US" sz="2000" dirty="0" smtClean="0"/>
              <a:t> motors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75 </a:t>
            </a:r>
            <a:r>
              <a:rPr lang="en-US" sz="2000" dirty="0" err="1" smtClean="0"/>
              <a:t>zirgspēku</a:t>
            </a:r>
            <a:r>
              <a:rPr lang="en-US" sz="2000" dirty="0" smtClean="0"/>
              <a:t> </a:t>
            </a:r>
            <a:r>
              <a:rPr lang="en-US" sz="2000" dirty="0" err="1" smtClean="0"/>
              <a:t>jaudu</a:t>
            </a:r>
            <a:r>
              <a:rPr lang="en-US" sz="2000" dirty="0" smtClean="0"/>
              <a:t>. </a:t>
            </a:r>
            <a:r>
              <a:rPr lang="en-US" sz="2000" dirty="0" err="1" smtClean="0"/>
              <a:t>Tā</a:t>
            </a:r>
            <a:r>
              <a:rPr lang="en-US" sz="2000" dirty="0" smtClean="0"/>
              <a:t> </a:t>
            </a:r>
            <a:r>
              <a:rPr lang="en-US" sz="2000" dirty="0" err="1" smtClean="0"/>
              <a:t>svēra</a:t>
            </a:r>
            <a:r>
              <a:rPr lang="en-US" sz="2000" dirty="0" smtClean="0"/>
              <a:t> </a:t>
            </a:r>
            <a:r>
              <a:rPr lang="en-US" sz="2000" dirty="0" err="1" smtClean="0"/>
              <a:t>kopā</a:t>
            </a:r>
            <a:r>
              <a:rPr lang="en-US" sz="2000" dirty="0" smtClean="0"/>
              <a:t> 804 kg . Polo </a:t>
            </a:r>
            <a:r>
              <a:rPr lang="en-US" sz="2000" dirty="0" err="1" smtClean="0"/>
              <a:t>iznāca</a:t>
            </a:r>
            <a:r>
              <a:rPr lang="en-US" sz="2000" dirty="0" smtClean="0"/>
              <a:t> </a:t>
            </a:r>
            <a:r>
              <a:rPr lang="en-US" sz="2000" dirty="0" err="1" smtClean="0"/>
              <a:t>vairākos</a:t>
            </a:r>
            <a:r>
              <a:rPr lang="en-US" sz="2000" dirty="0" smtClean="0"/>
              <a:t> </a:t>
            </a:r>
            <a:r>
              <a:rPr lang="en-US" sz="2000" dirty="0" err="1" smtClean="0"/>
              <a:t>variantos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ai </a:t>
            </a:r>
            <a:r>
              <a:rPr lang="en-US" sz="2000" dirty="0" err="1" smtClean="0"/>
              <a:t>skaitā</a:t>
            </a:r>
            <a:r>
              <a:rPr lang="en-US" sz="2000" dirty="0" smtClean="0"/>
              <a:t> G40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kompresora</a:t>
            </a:r>
            <a:r>
              <a:rPr lang="en-US" sz="2000" dirty="0" smtClean="0"/>
              <a:t> </a:t>
            </a:r>
            <a:r>
              <a:rPr lang="en-US" sz="2000" dirty="0" err="1" smtClean="0"/>
              <a:t>motoru</a:t>
            </a:r>
            <a:r>
              <a:rPr lang="en-US" sz="2000" dirty="0" smtClean="0"/>
              <a:t>,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attīstīja</a:t>
            </a:r>
            <a:r>
              <a:rPr lang="en-US" sz="2000" dirty="0" smtClean="0"/>
              <a:t> 113 </a:t>
            </a:r>
            <a:r>
              <a:rPr lang="en-US" sz="2000" dirty="0" err="1" smtClean="0"/>
              <a:t>zirgspēkus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Auto </a:t>
            </a:r>
            <a:r>
              <a:rPr lang="en-US" sz="2000" dirty="0" err="1" smtClean="0"/>
              <a:t>tika</a:t>
            </a:r>
            <a:r>
              <a:rPr lang="en-US" sz="2000" dirty="0" smtClean="0"/>
              <a:t> </a:t>
            </a:r>
            <a:r>
              <a:rPr lang="en-US" sz="2000" dirty="0" err="1" smtClean="0"/>
              <a:t>ražots</a:t>
            </a:r>
            <a:r>
              <a:rPr lang="en-US" sz="2000" dirty="0" smtClean="0"/>
              <a:t> </a:t>
            </a:r>
            <a:r>
              <a:rPr lang="en-US" sz="2000" dirty="0" err="1" smtClean="0"/>
              <a:t>Vācijā</a:t>
            </a:r>
            <a:r>
              <a:rPr lang="en-US" sz="2000" dirty="0" smtClean="0"/>
              <a:t> un </a:t>
            </a:r>
            <a:r>
              <a:rPr lang="en-US" sz="2000" dirty="0" err="1" smtClean="0"/>
              <a:t>daži</a:t>
            </a:r>
            <a:r>
              <a:rPr lang="en-US" sz="2000" dirty="0" smtClean="0"/>
              <a:t> </a:t>
            </a:r>
            <a:r>
              <a:rPr lang="en-US" sz="2000" dirty="0" err="1" smtClean="0"/>
              <a:t>varianti</a:t>
            </a:r>
            <a:r>
              <a:rPr lang="en-US" sz="2000" dirty="0" smtClean="0"/>
              <a:t> </a:t>
            </a:r>
            <a:r>
              <a:rPr lang="en-US" sz="2000" dirty="0" err="1" smtClean="0"/>
              <a:t>arī</a:t>
            </a:r>
            <a:r>
              <a:rPr lang="en-US" sz="2000" dirty="0" smtClean="0"/>
              <a:t> </a:t>
            </a:r>
            <a:r>
              <a:rPr lang="en-US" sz="2000" dirty="0" err="1" smtClean="0"/>
              <a:t>Spānijā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06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4" y="1669860"/>
            <a:ext cx="5556010" cy="32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46" y="3435914"/>
            <a:ext cx="5578630" cy="302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5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22</TotalTime>
  <Words>76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</vt:lpstr>
      <vt:lpstr>Banded</vt:lpstr>
      <vt:lpstr>3D MODELIS Volkswagen polo </vt:lpstr>
      <vt:lpstr>Volkswagen polo 1981-1994</vt:lpstr>
      <vt:lpstr>mODELIS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MODELIS Volkswagen polo</dc:title>
  <dc:creator>Students</dc:creator>
  <cp:lastModifiedBy>Students</cp:lastModifiedBy>
  <cp:revision>3</cp:revision>
  <dcterms:created xsi:type="dcterms:W3CDTF">2023-06-02T12:21:10Z</dcterms:created>
  <dcterms:modified xsi:type="dcterms:W3CDTF">2023-06-02T12:43:28Z</dcterms:modified>
</cp:coreProperties>
</file>