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282E4-ABA3-4D60-8535-2CD5795C9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749CAC-EFDD-47B1-B3F7-C38AB42C8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v-LV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62F039-4112-44CD-A49B-F0CB2A16C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21.05.2024</a:t>
            </a:fld>
            <a:endParaRPr lang="lv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D70158-5BB1-49B4-9DF0-5AD999457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74CA43-6F94-4B3B-920A-F0A4469DF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4012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6BC7A-067B-4BF4-923F-9A909C33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D5FA8D-B946-481F-B079-DDC77E022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8EE297-DA6F-43A4-9499-A51F6EFDA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21.05.2024</a:t>
            </a:fld>
            <a:endParaRPr lang="lv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5D7F7-550D-4C5E-82A0-08D909D9A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904B3A-7C33-4E78-BA58-751EC5379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96725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6C37005-9F4D-4F30-8369-A701E1159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7B9130-7178-44AF-85DE-E111CFB3D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5A8883-4920-4D6A-866D-68DC6C033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21.05.2024</a:t>
            </a:fld>
            <a:endParaRPr lang="lv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1B075D-8338-4745-9346-3425CEFC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84F7B6-FF74-4321-82FC-596672817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800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10089-DFB7-4359-A7A0-283E5904C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30CF4F-EB4C-4572-B181-AAC67A47E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15F743-4727-46BB-8474-991BAAA7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21.05.2024</a:t>
            </a:fld>
            <a:endParaRPr lang="lv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3D4BDE-B471-4C00-AAD2-517B3AE3D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01851B-E74B-4F88-B53C-AD9109A6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807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65255-7E94-405C-BB4E-6AB6F6FB2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63E4D4-7236-4B6D-B672-9C970813A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42F61A-5438-40EC-8ECD-DE6B9BBDC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21.05.2024</a:t>
            </a:fld>
            <a:endParaRPr lang="lv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9A3FA4-846F-4663-8C06-1B01891B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B6AE2-4785-438F-BD7B-BF84E1D4A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3502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29582-9848-4553-B23C-AB0CB7ED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E33B68-0D42-472B-956F-A423AB2C9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26A58D-CE22-4365-ABB2-6B3F17F2F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31435B-0891-4C6B-A83E-BF7E9D864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21.05.2024</a:t>
            </a:fld>
            <a:endParaRPr lang="lv-LV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2EABC2-7B4E-4EFA-A215-0F07BFBD7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DB9537-FD00-41EF-B97C-685DDA68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5644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6BDD8-89BC-470B-8C6B-31E2A9E2D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149E68-8488-4CDD-9172-DC592F128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57035F-5A7E-4EE0-82CE-32D99244F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B7F937-87A9-4EB4-BD9C-47F506D40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B1A097-8BC7-43C1-9166-BDCBED358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E3C56F5-ED9B-4F11-A4D7-0923AB94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21.05.2024</a:t>
            </a:fld>
            <a:endParaRPr lang="lv-LV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EEEFBF-68ED-44EB-98C3-A12D4095F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5D54E9-F870-4EFB-BF13-BCA7A183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5990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F2CD1-28A7-4388-AD77-8929F6C3C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ADCBB4-F253-4BBB-A1F1-7E5C4CA9A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21.05.2024</a:t>
            </a:fld>
            <a:endParaRPr lang="lv-LV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AD4EFC-28D1-4C75-B62B-2B0F61D1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01B615-8767-4CAD-AF14-673F962A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71738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F62540C-1C60-4700-B383-2D2272A0E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21.05.2024</a:t>
            </a:fld>
            <a:endParaRPr lang="lv-LV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8B0C50-B4E7-44AD-9C64-CDC2ADF96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A26E72-C214-4380-B29C-54369EC2A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0768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6403B-E092-4989-B8CD-33DA9CF8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926AF0-4268-4989-9E1F-B0B5E58DB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8CA645-598D-4C96-B0F5-D4FC8A6DD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84522E-5BF4-44E3-AEA3-6E25008D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21.05.2024</a:t>
            </a:fld>
            <a:endParaRPr lang="lv-LV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D0536E-34A0-4364-BB80-CE80532D3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09237E-8DAA-41EF-9F41-5F905A214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0686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AE289-9C2D-4B21-BA1C-11481932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7592ED-C9B2-4AEC-A0AF-840104FF8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676632-E586-4432-AC6C-36D3E9DD6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74EB0C-01E6-4FF8-996D-BB815654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21.05.2024</a:t>
            </a:fld>
            <a:endParaRPr lang="lv-LV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3D5542-3975-46BC-AD36-03A37434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9BA5B1-7821-4DA8-8C46-01A7F4E7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562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9B593-1FB6-4D78-AFBF-6D0DF322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2A6DF5-C59B-4128-9626-9BA60B9E7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644BC-91D5-4FFD-A9A0-33F8AF3B33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D5474-3DB3-48AA-BADD-BB12C85E1DFC}" type="datetimeFigureOut">
              <a:rPr lang="lv-LV" smtClean="0"/>
              <a:t>21.05.2024</a:t>
            </a:fld>
            <a:endParaRPr lang="lv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AB5EFB-524A-4628-901D-F735D3C15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B14E66-2790-4FBA-BD52-F90AA2D77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4569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F540A8-64E2-4DF6-8DB2-BF57C6997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10" b="9089"/>
          <a:stretch/>
        </p:blipFill>
        <p:spPr>
          <a:xfrm>
            <a:off x="3399077" y="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AE87-7E13-41D5-B49B-21B2AF9B4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1223962"/>
            <a:ext cx="4023360" cy="5634027"/>
          </a:xfrm>
        </p:spPr>
        <p:txBody>
          <a:bodyPr anchor="b">
            <a:normAutofit/>
          </a:bodyPr>
          <a:lstStyle/>
          <a:p>
            <a:pPr algn="l"/>
            <a:r>
              <a:rPr lang="lv-LV" sz="5400" b="1" dirty="0">
                <a:solidFill>
                  <a:schemeClr val="bg1"/>
                </a:solidFill>
              </a:rPr>
              <a:t>BT38</a:t>
            </a:r>
            <a:br>
              <a:rPr lang="ru-RU" sz="5400" b="1" dirty="0">
                <a:solidFill>
                  <a:schemeClr val="bg1"/>
                </a:solidFill>
              </a:rPr>
            </a:br>
            <a:br>
              <a:rPr lang="ru-RU" sz="5400" b="1" dirty="0">
                <a:solidFill>
                  <a:schemeClr val="bg1"/>
                </a:solidFill>
              </a:rPr>
            </a:br>
            <a:br>
              <a:rPr lang="ru-RU" sz="5400" b="1" dirty="0">
                <a:solidFill>
                  <a:schemeClr val="bg1"/>
                </a:solidFill>
              </a:rPr>
            </a:br>
            <a:r>
              <a:rPr lang="lv-LV" sz="1800" b="1" dirty="0">
                <a:solidFill>
                  <a:schemeClr val="bg1"/>
                </a:solidFill>
              </a:rPr>
              <a:t>Vladislavs Jegorovs </a:t>
            </a:r>
            <a:br>
              <a:rPr lang="lv-LV" sz="1800" b="1" dirty="0">
                <a:solidFill>
                  <a:schemeClr val="bg1"/>
                </a:solidFill>
              </a:rPr>
            </a:br>
            <a:r>
              <a:rPr lang="lv-LV" sz="1800" b="1" dirty="0">
                <a:solidFill>
                  <a:schemeClr val="bg1"/>
                </a:solidFill>
              </a:rPr>
              <a:t>Ričards </a:t>
            </a:r>
            <a:r>
              <a:rPr lang="lv-LV" sz="1800" b="1" dirty="0" err="1">
                <a:solidFill>
                  <a:schemeClr val="bg1"/>
                </a:solidFill>
              </a:rPr>
              <a:t>Jaševs</a:t>
            </a:r>
            <a:br>
              <a:rPr lang="lv-LV" sz="4800" dirty="0">
                <a:solidFill>
                  <a:schemeClr val="bg1"/>
                </a:solidFill>
              </a:rPr>
            </a:br>
            <a:r>
              <a:rPr lang="lv-LV" sz="1800" dirty="0">
                <a:solidFill>
                  <a:schemeClr val="bg1"/>
                </a:solidFill>
              </a:rPr>
              <a:t>Viljams </a:t>
            </a:r>
            <a:r>
              <a:rPr lang="lv-LV" sz="1800" dirty="0" err="1">
                <a:solidFill>
                  <a:schemeClr val="bg1"/>
                </a:solidFill>
              </a:rPr>
              <a:t>Bezprozvanovs</a:t>
            </a:r>
            <a:r>
              <a:rPr lang="lv-LV" sz="1800" dirty="0">
                <a:solidFill>
                  <a:schemeClr val="bg1"/>
                </a:solidFill>
              </a:rPr>
              <a:t> </a:t>
            </a:r>
            <a:br>
              <a:rPr lang="lv-LV" sz="1800" dirty="0">
                <a:solidFill>
                  <a:schemeClr val="bg1"/>
                </a:solidFill>
              </a:rPr>
            </a:br>
            <a:r>
              <a:rPr lang="lv-LV" sz="1800" dirty="0">
                <a:solidFill>
                  <a:schemeClr val="bg1"/>
                </a:solidFill>
              </a:rPr>
              <a:t>AV1-1</a:t>
            </a:r>
            <a:br>
              <a:rPr lang="lv-LV" sz="4800" dirty="0">
                <a:solidFill>
                  <a:schemeClr val="bg1"/>
                </a:solidFill>
              </a:rPr>
            </a:br>
            <a:endParaRPr lang="lv-LV" sz="48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AF9CC4-6311-4497-A755-0A8B3B61D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053" y="2228537"/>
            <a:ext cx="1519475" cy="1557781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C71958E0-CD17-425D-BF90-09B44E1C3F26}"/>
              </a:ext>
            </a:extLst>
          </p:cNvPr>
          <p:cNvGrpSpPr/>
          <p:nvPr/>
        </p:nvGrpSpPr>
        <p:grpSpPr>
          <a:xfrm>
            <a:off x="325996" y="289696"/>
            <a:ext cx="3208992" cy="863958"/>
            <a:chOff x="1633596" y="972987"/>
            <a:chExt cx="3208992" cy="863958"/>
          </a:xfrm>
        </p:grpSpPr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92C76796-734A-479B-9923-0CC6900793F9}"/>
                </a:ext>
              </a:extLst>
            </p:cNvPr>
            <p:cNvSpPr/>
            <p:nvPr/>
          </p:nvSpPr>
          <p:spPr>
            <a:xfrm>
              <a:off x="1633596" y="972987"/>
              <a:ext cx="3208992" cy="86395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F645A898-7327-4535-BED1-1C0B8D0DE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486" y="1061473"/>
              <a:ext cx="3079102" cy="686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4318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C813A-97CA-40F8-BC87-D9D00F4F2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BT3</a:t>
            </a:r>
            <a:r>
              <a:rPr lang="lv-LV" sz="4000" b="1" dirty="0">
                <a:solidFill>
                  <a:schemeClr val="bg1"/>
                </a:solidFill>
              </a:rPr>
              <a:t>8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AC7AFE-68C0-41EB-A1C7-108E60D7C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088" y="4795537"/>
            <a:ext cx="5260975" cy="1410656"/>
            <a:chOff x="827088" y="4795537"/>
            <a:chExt cx="5260975" cy="141065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7393A7-D6DA-410B-8699-AA56B57B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EC44C88-69E3-42EE-86E8-9B45F712B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843C4C62-5F20-4490-95AF-4CAB95B66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8469" y="2783011"/>
            <a:ext cx="4306215" cy="286418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BT3</a:t>
            </a:r>
            <a:r>
              <a:rPr lang="lv-LV" sz="2400" dirty="0">
                <a:solidFill>
                  <a:schemeClr val="bg1">
                    <a:alpha val="80000"/>
                  </a:schemeClr>
                </a:solidFill>
              </a:rPr>
              <a:t>8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is two cars under this</a:t>
            </a:r>
            <a:r>
              <a:rPr lang="lv-LV" sz="2400" dirty="0">
                <a:solidFill>
                  <a:schemeClr val="bg1">
                    <a:alpha val="80000"/>
                  </a:schemeClr>
                </a:solidFill>
              </a:rPr>
              <a:t> name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lv-LV" sz="24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chemeClr val="bg1">
                    <a:alpha val="80000"/>
                  </a:schemeClr>
                </a:solidFill>
              </a:rPr>
              <a:t>The exterior is from the BMW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lv-LV" sz="24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chemeClr val="bg1">
                    <a:alpha val="80000"/>
                  </a:schemeClr>
                </a:solidFill>
              </a:rPr>
              <a:t>Interior is from the Tesla as</a:t>
            </a:r>
            <a:r>
              <a:rPr lang="en-GB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lv-LV" sz="2400" dirty="0">
                <a:solidFill>
                  <a:schemeClr val="bg1">
                    <a:alpha val="80000"/>
                  </a:schemeClr>
                </a:solidFill>
              </a:rPr>
              <a:t>well as the engine and drivetrain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9DAEFB-6B08-4C52-9723-F67305B02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45" y="1032960"/>
            <a:ext cx="5690575" cy="27612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917510-853C-4167-9D02-CE54F122A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40" y="3794173"/>
            <a:ext cx="5676580" cy="25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11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80AF1-0906-4B22-8126-DBB5C5EB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BT38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03282353-253C-479D-A9F4-29A64518F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BT38 is an exceptionally eco-friendly vehicle thanks to its electric powertrain sourced from the Tesla Roadster</a:t>
            </a:r>
            <a:endParaRPr lang="lv-LV" sz="2000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This innovative car not only reduces the carbon footprint</a:t>
            </a:r>
            <a:endParaRPr lang="lv-LV" sz="2000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chemeClr val="bg1"/>
                </a:solidFill>
              </a:rPr>
              <a:t>Al</a:t>
            </a:r>
            <a:r>
              <a:rPr lang="en-US" sz="2000" dirty="0">
                <a:solidFill>
                  <a:schemeClr val="bg1"/>
                </a:solidFill>
              </a:rPr>
              <a:t>so it offers a luxurious and stylish driving experience with its BMW E38 exterior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967E60B-031D-426E-B717-647D7CEFB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3" b="4434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E6F0B4-1D7C-4FF1-A226-7664926B5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2" r="-2" b="-2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05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858CF-7CD8-4707-90D8-76D13BB1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529" y="341175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i="0" dirty="0">
                <a:solidFill>
                  <a:schemeClr val="bg1"/>
                </a:solidFill>
                <a:effectLst/>
              </a:rPr>
              <a:t>The technical specifications of the BT3</a:t>
            </a:r>
            <a:r>
              <a:rPr lang="lv-LV" sz="2800" b="1" i="0" dirty="0">
                <a:solidFill>
                  <a:schemeClr val="bg1"/>
                </a:solidFill>
                <a:effectLst/>
              </a:rPr>
              <a:t>8</a:t>
            </a:r>
            <a:r>
              <a:rPr lang="en-US" sz="2800" b="1" i="0" dirty="0">
                <a:solidFill>
                  <a:schemeClr val="bg1"/>
                </a:solidFill>
                <a:effectLst/>
              </a:rPr>
              <a:t> are impressive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777B1FC5-D2FB-4328-8F5E-1674CDC9EE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948" r="42305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64EA9412-1F9F-4EE9-9F67-C085B9641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0415" y="2005789"/>
            <a:ext cx="5388428" cy="4395011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The all-wheel-drive Roadster will be equipped with three electric motors (one in the front and two in the rear)</a:t>
            </a:r>
            <a:endParaRPr lang="lv-LV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/>
            <a:r>
              <a:rPr lang="lv-LV" sz="2000" dirty="0">
                <a:solidFill>
                  <a:schemeClr val="bg1">
                    <a:alpha val="80000"/>
                  </a:schemeClr>
                </a:solidFill>
              </a:rPr>
              <a:t>T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his car accelerates from 0 to 97 km/h in just 1.9 seconds and up to 160 km/h in 4.2 seconds, with a maximum speed of 400 km/h</a:t>
            </a:r>
          </a:p>
          <a:p>
            <a:pPr marL="0"/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  <a:p>
            <a:pPr marL="0"/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  <a:p>
            <a:pPr marL="0"/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  <a:p>
            <a:pPr marL="0"/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  <a:p>
            <a:pPr marL="0"/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74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ранспортное средство, на открытом воздухе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06DD84E3-C0AC-405B-9765-9BB128C34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153CD-34EF-4679-8D70-927E889C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THANK YOU FOR </a:t>
            </a:r>
            <a:r>
              <a:rPr lang="en-US" sz="6000" b="1">
                <a:solidFill>
                  <a:srgbClr val="FFFFFF"/>
                </a:solidFill>
              </a:rPr>
              <a:t>YOUR ATTENTION</a:t>
            </a:r>
            <a:endParaRPr lang="en-US" sz="6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75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155</Words>
  <Application>Microsoft Office PowerPoint</Application>
  <PresentationFormat>Širokoúhlá obrazovka</PresentationFormat>
  <Paragraphs>21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BT38   Vladislavs Jegorovs  Ričards Jaševs Viljams Bezprozvanovs  AV1-1 </vt:lpstr>
      <vt:lpstr>BT38</vt:lpstr>
      <vt:lpstr>BT38</vt:lpstr>
      <vt:lpstr> The technical specifications of the BT38 are impressive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BT39</dc:title>
  <dc:creator>Vladislavs Jegorovs</dc:creator>
  <cp:lastModifiedBy>Jiří Hána</cp:lastModifiedBy>
  <cp:revision>19</cp:revision>
  <dcterms:created xsi:type="dcterms:W3CDTF">2023-09-27T15:03:54Z</dcterms:created>
  <dcterms:modified xsi:type="dcterms:W3CDTF">2024-05-21T12:38:28Z</dcterms:modified>
</cp:coreProperties>
</file>