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9" r:id="rId2"/>
    <p:sldId id="293" r:id="rId3"/>
    <p:sldId id="292" r:id="rId4"/>
    <p:sldId id="300" r:id="rId5"/>
    <p:sldId id="301" r:id="rId6"/>
    <p:sldId id="303" r:id="rId7"/>
    <p:sldId id="307" r:id="rId8"/>
    <p:sldId id="305" r:id="rId9"/>
    <p:sldId id="306" r:id="rId10"/>
    <p:sldId id="287" r:id="rId11"/>
    <p:sldId id="288" r:id="rId12"/>
    <p:sldId id="295" r:id="rId13"/>
    <p:sldId id="304" r:id="rId14"/>
    <p:sldId id="289" r:id="rId15"/>
    <p:sldId id="291" r:id="rId16"/>
    <p:sldId id="294" r:id="rId17"/>
    <p:sldId id="302" r:id="rId18"/>
    <p:sldId id="297" r:id="rId19"/>
    <p:sldId id="298" r:id="rId20"/>
    <p:sldId id="317" r:id="rId21"/>
    <p:sldId id="316" r:id="rId22"/>
    <p:sldId id="299" r:id="rId23"/>
    <p:sldId id="290" r:id="rId24"/>
    <p:sldId id="311" r:id="rId25"/>
    <p:sldId id="310" r:id="rId26"/>
    <p:sldId id="309" r:id="rId27"/>
    <p:sldId id="308" r:id="rId28"/>
    <p:sldId id="314" r:id="rId29"/>
    <p:sldId id="278" r:id="rId30"/>
  </p:sldIdLst>
  <p:sldSz cx="9144000" cy="5143500" type="screen16x9"/>
  <p:notesSz cx="6858000" cy="9144000"/>
  <p:embeddedFontLs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77727258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77727258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18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67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656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268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53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003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0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2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793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1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87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568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1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727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31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58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394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939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516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379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777272582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777272582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7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13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94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83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54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5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57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9777272582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9777272582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31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f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fif"/><Relationship Id="rId4" Type="http://schemas.openxmlformats.org/officeDocument/2006/relationships/image" Target="../media/image28.jf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f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718875" y="1827588"/>
            <a:ext cx="6858000" cy="1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1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TO UZLĀDE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4002128" y="4102500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 b="1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2023.gada 7.novembris </a:t>
            </a:r>
            <a:endParaRPr sz="1200" b="1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Rīgas Valsts tehnikums</a:t>
            </a:r>
            <a:endParaRPr sz="120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662" y="0"/>
            <a:ext cx="30263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50" y="637401"/>
            <a:ext cx="2381971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fld id="{00000000-1234-1234-1234-123412341234}" type="slidenum">
              <a:rPr lang="en"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en" sz="1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82;p16"/>
          <p:cNvSpPr txBox="1">
            <a:spLocks/>
          </p:cNvSpPr>
          <p:nvPr/>
        </p:nvSpPr>
        <p:spPr>
          <a:xfrm>
            <a:off x="718878" y="3826734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2400"/>
            </a:pPr>
            <a:r>
              <a:rPr lang="lv-LV" sz="1600" b="1" smtClean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Mārtiņš Stirāns </a:t>
            </a:r>
          </a:p>
          <a:p>
            <a:pPr marL="0" indent="0" algn="l">
              <a:buClr>
                <a:schemeClr val="dk1"/>
              </a:buClr>
              <a:buSzPts val="2400"/>
            </a:pPr>
            <a:r>
              <a:rPr lang="lv-LV" sz="1200" smtClean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Latvijas elektroauto biedrība</a:t>
            </a:r>
            <a:endParaRPr lang="lv-LV"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1277257"/>
            <a:ext cx="4200536" cy="32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7" y="1373706"/>
            <a:ext cx="4393257" cy="27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1331704"/>
            <a:ext cx="2454358" cy="28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2" y="874537"/>
            <a:ext cx="5401753" cy="30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98" y="526255"/>
            <a:ext cx="8879013" cy="4136962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0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837293"/>
            <a:ext cx="6104505" cy="3255736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46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1102385"/>
            <a:ext cx="4918911" cy="32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936171"/>
            <a:ext cx="5057197" cy="31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1" y="856344"/>
            <a:ext cx="5844420" cy="3287486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5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4" y="817676"/>
            <a:ext cx="5121216" cy="31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8" y="936171"/>
            <a:ext cx="4671839" cy="3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60179"/>
            <a:ext cx="6026281" cy="2884507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49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49920"/>
            <a:ext cx="6070050" cy="3047165"/>
          </a:xfrm>
          <a:prstGeom prst="rect">
            <a:avLst/>
          </a:prstGeom>
        </p:spPr>
      </p:pic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5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3" y="855966"/>
            <a:ext cx="3608117" cy="3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34" y="1025795"/>
            <a:ext cx="3462475" cy="34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58252"/>
            <a:ext cx="4695901" cy="35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24" y="821239"/>
            <a:ext cx="2700429" cy="36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63" y="853065"/>
            <a:ext cx="2832884" cy="37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13" y="874296"/>
            <a:ext cx="1951284" cy="3248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74295"/>
            <a:ext cx="2437346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98296"/>
            <a:ext cx="4733745" cy="35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718875" y="1827588"/>
            <a:ext cx="6858000" cy="17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51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Paldies par uzmanību!</a:t>
            </a:r>
            <a:endParaRPr sz="51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1"/>
          </p:nvPr>
        </p:nvSpPr>
        <p:spPr>
          <a:xfrm>
            <a:off x="718878" y="3826734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600" b="1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Mārtiņš Stirāns </a:t>
            </a:r>
            <a:endParaRPr sz="1600" b="1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1200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Latvijas elektroauto biedrība</a:t>
            </a:r>
            <a:endParaRPr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569000" y="4447243"/>
            <a:ext cx="27126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1200" dirty="0" smtClean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29206494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1200" dirty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lv-LV" sz="1200" dirty="0" smtClean="0">
                <a:solidFill>
                  <a:srgbClr val="1A2F43"/>
                </a:solidFill>
                <a:latin typeface="Poppins"/>
                <a:ea typeface="Poppins"/>
                <a:cs typeface="Poppins"/>
                <a:sym typeface="Poppins"/>
              </a:rPr>
              <a:t>artins.stirans@gmail.com</a:t>
            </a:r>
            <a:endParaRPr sz="1200" dirty="0">
              <a:solidFill>
                <a:srgbClr val="1A2F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50" y="637401"/>
            <a:ext cx="2381971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fld id="{00000000-1234-1234-1234-123412341234}" type="slidenum">
              <a:rPr lang="en"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29</a:t>
            </a:fld>
            <a:endParaRPr lang="en" sz="1400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oogle Shape;17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1600" y="0"/>
            <a:ext cx="3862394" cy="5150025"/>
          </a:xfrm>
          <a:prstGeom prst="flowChartInputOutpu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" y="850557"/>
            <a:ext cx="4439227" cy="36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936170"/>
            <a:ext cx="4948418" cy="32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34190"/>
            <a:ext cx="4611460" cy="35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79149"/>
            <a:ext cx="4302200" cy="35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0" y="810126"/>
            <a:ext cx="4693471" cy="35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0" y="835192"/>
            <a:ext cx="5040806" cy="33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/>
          <p:nvPr/>
        </p:nvSpPr>
        <p:spPr>
          <a:xfrm>
            <a:off x="4709950" y="577175"/>
            <a:ext cx="4434050" cy="4572850"/>
          </a:xfrm>
          <a:custGeom>
            <a:avLst/>
            <a:gdLst/>
            <a:ahLst/>
            <a:cxnLst/>
            <a:rect l="l" t="t" r="r" b="b"/>
            <a:pathLst>
              <a:path w="177362" h="182914" extrusionOk="0">
                <a:moveTo>
                  <a:pt x="0" y="182914"/>
                </a:moveTo>
                <a:lnTo>
                  <a:pt x="148059" y="0"/>
                </a:lnTo>
                <a:lnTo>
                  <a:pt x="95930" y="137879"/>
                </a:lnTo>
                <a:lnTo>
                  <a:pt x="177362" y="137879"/>
                </a:lnTo>
                <a:lnTo>
                  <a:pt x="139114" y="182914"/>
                </a:lnTo>
                <a:close/>
              </a:path>
            </a:pathLst>
          </a:custGeom>
          <a:solidFill>
            <a:srgbClr val="02BC84"/>
          </a:solidFill>
          <a:ln>
            <a:noFill/>
          </a:ln>
        </p:spPr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333299" y="347025"/>
            <a:ext cx="7685843" cy="58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Elektromobiļi </a:t>
            </a:r>
            <a:r>
              <a:rPr lang="en" sz="2400" b="1" dirty="0" smtClean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un </a:t>
            </a:r>
            <a:r>
              <a:rPr lang="en" sz="2400" b="1" dirty="0">
                <a:solidFill>
                  <a:srgbClr val="02BC84"/>
                </a:solidFill>
                <a:latin typeface="Poppins"/>
                <a:ea typeface="Poppins"/>
                <a:cs typeface="Poppins"/>
                <a:sym typeface="Poppins"/>
              </a:rPr>
              <a:t>to uzlāde</a:t>
            </a:r>
            <a:endParaRPr sz="2400" b="1" dirty="0">
              <a:solidFill>
                <a:srgbClr val="02BC8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50" y="4547874"/>
            <a:ext cx="1203940" cy="2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en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0" y="856498"/>
            <a:ext cx="5383606" cy="30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162</Words>
  <Application>Microsoft Office PowerPoint</Application>
  <PresentationFormat>On-screen Show (16:9)</PresentationFormat>
  <Paragraphs>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Poppins</vt:lpstr>
      <vt:lpstr>Arial</vt:lpstr>
      <vt:lpstr>Calibri</vt:lpstr>
      <vt:lpstr>Simple Light</vt:lpstr>
      <vt:lpstr>ELEKTROMOBIĻI 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Elektromobiļi un to uzlāde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ELEKTROMOBIĻI  UN TO UZLĀDE</dc:title>
  <dc:creator>Mārtiņš Stirāns</dc:creator>
  <cp:lastModifiedBy>Mārtiņš Stirāns</cp:lastModifiedBy>
  <cp:revision>18</cp:revision>
  <dcterms:modified xsi:type="dcterms:W3CDTF">2023-11-07T11:56:18Z</dcterms:modified>
</cp:coreProperties>
</file>